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theme/themeOverride1.xml" ContentType="application/vnd.openxmlformats-officedocument.themeOverride+xml"/>
  <Override PartName="/ppt/theme/themeOverride2.xml" ContentType="application/vnd.openxmlformats-officedocument.themeOverride+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wmf"/><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24"/>
  </p:notesMasterIdLst>
  <p:sldIdLst>
    <p:sldId id="256" r:id="rId2"/>
    <p:sldId id="294" r:id="rId3"/>
    <p:sldId id="297" r:id="rId4"/>
    <p:sldId id="298" r:id="rId5"/>
    <p:sldId id="296" r:id="rId6"/>
    <p:sldId id="295" r:id="rId7"/>
    <p:sldId id="303" r:id="rId8"/>
    <p:sldId id="304" r:id="rId9"/>
    <p:sldId id="300" r:id="rId10"/>
    <p:sldId id="301" r:id="rId11"/>
    <p:sldId id="302" r:id="rId12"/>
    <p:sldId id="289" r:id="rId13"/>
    <p:sldId id="283" r:id="rId14"/>
    <p:sldId id="286" r:id="rId15"/>
    <p:sldId id="285" r:id="rId16"/>
    <p:sldId id="282" r:id="rId17"/>
    <p:sldId id="288" r:id="rId18"/>
    <p:sldId id="284" r:id="rId19"/>
    <p:sldId id="287" r:id="rId20"/>
    <p:sldId id="291" r:id="rId21"/>
    <p:sldId id="292" r:id="rId22"/>
    <p:sldId id="299" r:id="rId23"/>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73" d="100"/>
          <a:sy n="73" d="100"/>
        </p:scale>
        <p:origin x="-1284" y="-96"/>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smtClean="0">
                <a:latin typeface="+mn-lt"/>
                <a:cs typeface="+mn-cs"/>
              </a:defRPr>
            </a:lvl1pPr>
          </a:lstStyle>
          <a:p>
            <a:pPr>
              <a:defRPr/>
            </a:pPr>
            <a:fld id="{BE66FDA7-AA16-4550-906C-E4C33919197F}" type="datetimeFigureOut">
              <a:rPr lang="en-US"/>
              <a:pPr>
                <a:defRPr/>
              </a:pPr>
              <a:t>1/28/2014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smtClean="0">
                <a:latin typeface="+mn-lt"/>
                <a:cs typeface="+mn-cs"/>
              </a:defRPr>
            </a:lvl1pPr>
          </a:lstStyle>
          <a:p>
            <a:pPr>
              <a:defRPr/>
            </a:pPr>
            <a:fld id="{0993CEFE-5E15-4580-B029-3ABFA6D23389}"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Slide Image Placeholder 1"/>
          <p:cNvSpPr>
            <a:spLocks noGrp="1" noRot="1" noChangeAspect="1"/>
          </p:cNvSpPr>
          <p:nvPr>
            <p:ph type="sldImg"/>
          </p:nvPr>
        </p:nvSpPr>
        <p:spPr bwMode="auto">
          <a:noFill/>
          <a:ln>
            <a:solidFill>
              <a:srgbClr val="000000"/>
            </a:solidFill>
            <a:miter lim="800000"/>
            <a:headEnd/>
            <a:tailEnd/>
          </a:ln>
        </p:spPr>
      </p:sp>
      <p:sp>
        <p:nvSpPr>
          <p:cNvPr id="35842"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
        <p:nvSpPr>
          <p:cNvPr id="35843"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2839B591-5DEE-46E1-BB11-C360356A923F}" type="slidenum">
              <a:rPr lang="en-US">
                <a:cs typeface="Arial" charset="0"/>
              </a:rPr>
              <a:pPr fontAlgn="base">
                <a:spcBef>
                  <a:spcPct val="0"/>
                </a:spcBef>
                <a:spcAft>
                  <a:spcPct val="0"/>
                </a:spcAft>
              </a:pPr>
              <a:t>21</a:t>
            </a:fld>
            <a:endParaRPr lang="en-US">
              <a:cs typeface="Arial"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tIns="0" rIns="18288">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lang="en-US" smtClean="0"/>
              <a:t>Click to edit Master title style</a:t>
            </a:r>
            <a:endParaRPr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a:p>
        </p:txBody>
      </p:sp>
      <p:sp>
        <p:nvSpPr>
          <p:cNvPr id="4" name="Date Placeholder 29"/>
          <p:cNvSpPr>
            <a:spLocks noGrp="1"/>
          </p:cNvSpPr>
          <p:nvPr>
            <p:ph type="dt" sz="half" idx="10"/>
          </p:nvPr>
        </p:nvSpPr>
        <p:spPr/>
        <p:txBody>
          <a:bodyPr/>
          <a:lstStyle>
            <a:lvl1pPr>
              <a:defRPr/>
            </a:lvl1pPr>
          </a:lstStyle>
          <a:p>
            <a:pPr>
              <a:defRPr/>
            </a:pPr>
            <a:fld id="{3108991B-047D-4E8C-B2D9-4F653CCD398D}" type="datetimeFigureOut">
              <a:rPr lang="en-US"/>
              <a:pPr>
                <a:defRPr/>
              </a:pPr>
              <a:t>1/28/2014</a:t>
            </a:fld>
            <a:endParaRPr lang="en-US"/>
          </a:p>
        </p:txBody>
      </p:sp>
      <p:sp>
        <p:nvSpPr>
          <p:cNvPr id="5" name="Footer Placeholder 18"/>
          <p:cNvSpPr>
            <a:spLocks noGrp="1"/>
          </p:cNvSpPr>
          <p:nvPr>
            <p:ph type="ftr" sz="quarter" idx="11"/>
          </p:nvPr>
        </p:nvSpPr>
        <p:spPr/>
        <p:txBody>
          <a:bodyPr/>
          <a:lstStyle>
            <a:lvl1pPr>
              <a:defRPr/>
            </a:lvl1pPr>
          </a:lstStyle>
          <a:p>
            <a:pPr>
              <a:defRPr/>
            </a:pPr>
            <a:endParaRPr lang="en-US"/>
          </a:p>
        </p:txBody>
      </p:sp>
      <p:sp>
        <p:nvSpPr>
          <p:cNvPr id="6" name="Slide Number Placeholder 26"/>
          <p:cNvSpPr>
            <a:spLocks noGrp="1"/>
          </p:cNvSpPr>
          <p:nvPr>
            <p:ph type="sldNum" sz="quarter" idx="12"/>
          </p:nvPr>
        </p:nvSpPr>
        <p:spPr/>
        <p:txBody>
          <a:bodyPr/>
          <a:lstStyle>
            <a:lvl1pPr>
              <a:defRPr/>
            </a:lvl1pPr>
          </a:lstStyle>
          <a:p>
            <a:pPr>
              <a:defRPr/>
            </a:pPr>
            <a:fld id="{9C54FD3A-67D0-4887-A19B-651041D4F2E0}" type="slidenum">
              <a:rPr lang="en-US"/>
              <a:pPr>
                <a:defRPr/>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fld id="{D0D33A82-FA0E-4E0D-85D7-E40A68BD909A}" type="datetimeFigureOut">
              <a:rPr lang="en-US"/>
              <a:pPr>
                <a:defRPr/>
              </a:pPr>
              <a:t>1/28/2014</a:t>
            </a:fld>
            <a:endParaRPr lang="en-US"/>
          </a:p>
        </p:txBody>
      </p:sp>
      <p:sp>
        <p:nvSpPr>
          <p:cNvPr id="5" name="Footer Placeholder 21"/>
          <p:cNvSpPr>
            <a:spLocks noGrp="1"/>
          </p:cNvSpPr>
          <p:nvPr>
            <p:ph type="ftr" sz="quarter" idx="11"/>
          </p:nvPr>
        </p:nvSpPr>
        <p:spPr/>
        <p:txBody>
          <a:bodyPr/>
          <a:lstStyle>
            <a:lvl1pPr>
              <a:defRPr/>
            </a:lvl1pPr>
          </a:lstStyle>
          <a:p>
            <a:pPr>
              <a:defRPr/>
            </a:pPr>
            <a:endParaRPr lang="en-US"/>
          </a:p>
        </p:txBody>
      </p:sp>
      <p:sp>
        <p:nvSpPr>
          <p:cNvPr id="6" name="Slide Number Placeholder 17"/>
          <p:cNvSpPr>
            <a:spLocks noGrp="1"/>
          </p:cNvSpPr>
          <p:nvPr>
            <p:ph type="sldNum" sz="quarter" idx="12"/>
          </p:nvPr>
        </p:nvSpPr>
        <p:spPr/>
        <p:txBody>
          <a:bodyPr/>
          <a:lstStyle>
            <a:lvl1pPr>
              <a:defRPr/>
            </a:lvl1pPr>
          </a:lstStyle>
          <a:p>
            <a:pPr>
              <a:defRPr/>
            </a:pPr>
            <a:fld id="{17261079-0F62-4AF3-92A0-74C21FEEE7B2}"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tIns="0">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lang="en-US" smtClean="0"/>
              <a:t>Click to edit Master title style</a:t>
            </a:r>
            <a:endParaRPr lang="en-US"/>
          </a:p>
        </p:txBody>
      </p:sp>
      <p:sp>
        <p:nvSpPr>
          <p:cNvPr id="3" name="Text Placeholder 2"/>
          <p:cNvSpPr>
            <a:spLocks noGrp="1"/>
          </p:cNvSpPr>
          <p:nvPr>
            <p:ph type="body" idx="1"/>
          </p:nvPr>
        </p:nvSpPr>
        <p:spPr>
          <a:xfrm>
            <a:off x="530352" y="2704664"/>
            <a:ext cx="7772400" cy="1509712"/>
          </a:xfrm>
        </p:spPr>
        <p:txBody>
          <a:bodyPr lIns="45720" rIns="45720"/>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373578E2-E2BE-4705-8455-07C82C1425E2}" type="datetimeFigureOut">
              <a:rPr lang="en-US"/>
              <a:pPr>
                <a:defRPr/>
              </a:pPr>
              <a:t>1/28/2014</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DA1E56FC-7D73-450B-83A6-C96CD292DC78}" type="slidenum">
              <a:rPr lang="en-US"/>
              <a:pPr>
                <a:defRPr/>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9"/>
          <p:cNvSpPr>
            <a:spLocks noGrp="1"/>
          </p:cNvSpPr>
          <p:nvPr>
            <p:ph type="dt" sz="half" idx="10"/>
          </p:nvPr>
        </p:nvSpPr>
        <p:spPr/>
        <p:txBody>
          <a:bodyPr/>
          <a:lstStyle>
            <a:lvl1pPr>
              <a:defRPr/>
            </a:lvl1pPr>
          </a:lstStyle>
          <a:p>
            <a:pPr>
              <a:defRPr/>
            </a:pPr>
            <a:fld id="{17368BFC-AE2E-4646-BD4F-212F6168061C}" type="datetimeFigureOut">
              <a:rPr lang="en-US"/>
              <a:pPr>
                <a:defRPr/>
              </a:pPr>
              <a:t>1/28/2014</a:t>
            </a:fld>
            <a:endParaRPr lang="en-US"/>
          </a:p>
        </p:txBody>
      </p:sp>
      <p:sp>
        <p:nvSpPr>
          <p:cNvPr id="6" name="Footer Placeholder 21"/>
          <p:cNvSpPr>
            <a:spLocks noGrp="1"/>
          </p:cNvSpPr>
          <p:nvPr>
            <p:ph type="ftr" sz="quarter" idx="11"/>
          </p:nvPr>
        </p:nvSpPr>
        <p:spPr/>
        <p:txBody>
          <a:bodyPr/>
          <a:lstStyle>
            <a:lvl1pPr>
              <a:defRPr/>
            </a:lvl1pPr>
          </a:lstStyle>
          <a:p>
            <a:pPr>
              <a:defRPr/>
            </a:pPr>
            <a:endParaRPr lang="en-US"/>
          </a:p>
        </p:txBody>
      </p:sp>
      <p:sp>
        <p:nvSpPr>
          <p:cNvPr id="7" name="Slide Number Placeholder 17"/>
          <p:cNvSpPr>
            <a:spLocks noGrp="1"/>
          </p:cNvSpPr>
          <p:nvPr>
            <p:ph type="sldNum" sz="quarter" idx="12"/>
          </p:nvPr>
        </p:nvSpPr>
        <p:spPr/>
        <p:txBody>
          <a:bodyPr/>
          <a:lstStyle>
            <a:lvl1pPr>
              <a:defRPr/>
            </a:lvl1pPr>
          </a:lstStyle>
          <a:p>
            <a:pPr>
              <a:defRPr/>
            </a:pPr>
            <a:fld id="{C1BB0658-CB88-4631-8A3E-B5843E7032F1}"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9"/>
          <p:cNvSpPr>
            <a:spLocks noGrp="1"/>
          </p:cNvSpPr>
          <p:nvPr>
            <p:ph type="dt" sz="half" idx="10"/>
          </p:nvPr>
        </p:nvSpPr>
        <p:spPr/>
        <p:txBody>
          <a:bodyPr/>
          <a:lstStyle>
            <a:lvl1pPr>
              <a:defRPr/>
            </a:lvl1pPr>
          </a:lstStyle>
          <a:p>
            <a:pPr>
              <a:defRPr/>
            </a:pPr>
            <a:fld id="{B327BB8B-A939-4FF9-B2FE-81697E5BFECC}" type="datetimeFigureOut">
              <a:rPr lang="en-US"/>
              <a:pPr>
                <a:defRPr/>
              </a:pPr>
              <a:t>1/28/2014</a:t>
            </a:fld>
            <a:endParaRPr lang="en-US"/>
          </a:p>
        </p:txBody>
      </p:sp>
      <p:sp>
        <p:nvSpPr>
          <p:cNvPr id="8" name="Footer Placeholder 21"/>
          <p:cNvSpPr>
            <a:spLocks noGrp="1"/>
          </p:cNvSpPr>
          <p:nvPr>
            <p:ph type="ftr" sz="quarter" idx="11"/>
          </p:nvPr>
        </p:nvSpPr>
        <p:spPr/>
        <p:txBody>
          <a:bodyPr/>
          <a:lstStyle>
            <a:lvl1pPr>
              <a:defRPr/>
            </a:lvl1pPr>
          </a:lstStyle>
          <a:p>
            <a:pPr>
              <a:defRPr/>
            </a:pPr>
            <a:endParaRPr lang="en-US"/>
          </a:p>
        </p:txBody>
      </p:sp>
      <p:sp>
        <p:nvSpPr>
          <p:cNvPr id="9" name="Slide Number Placeholder 17"/>
          <p:cNvSpPr>
            <a:spLocks noGrp="1"/>
          </p:cNvSpPr>
          <p:nvPr>
            <p:ph type="sldNum" sz="quarter" idx="12"/>
          </p:nvPr>
        </p:nvSpPr>
        <p:spPr/>
        <p:txBody>
          <a:bodyPr/>
          <a:lstStyle>
            <a:lvl1pPr>
              <a:defRPr/>
            </a:lvl1pPr>
          </a:lstStyle>
          <a:p>
            <a:pPr>
              <a:defRPr/>
            </a:pPr>
            <a:fld id="{069D5554-1A83-489E-A5C4-3F61BDFBC64D}"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lang="en-US" smtClean="0"/>
              <a:t>Click to edit Master title style</a:t>
            </a:r>
            <a:endParaRPr lang="en-US"/>
          </a:p>
        </p:txBody>
      </p:sp>
      <p:sp>
        <p:nvSpPr>
          <p:cNvPr id="3" name="Date Placeholder 9"/>
          <p:cNvSpPr>
            <a:spLocks noGrp="1"/>
          </p:cNvSpPr>
          <p:nvPr>
            <p:ph type="dt" sz="half" idx="10"/>
          </p:nvPr>
        </p:nvSpPr>
        <p:spPr/>
        <p:txBody>
          <a:bodyPr/>
          <a:lstStyle>
            <a:lvl1pPr>
              <a:defRPr/>
            </a:lvl1pPr>
          </a:lstStyle>
          <a:p>
            <a:pPr>
              <a:defRPr/>
            </a:pPr>
            <a:fld id="{5F43AB88-D5E3-4017-9E38-C45D16B350F5}" type="datetimeFigureOut">
              <a:rPr lang="en-US"/>
              <a:pPr>
                <a:defRPr/>
              </a:pPr>
              <a:t>1/28/2014</a:t>
            </a:fld>
            <a:endParaRPr lang="en-US"/>
          </a:p>
        </p:txBody>
      </p:sp>
      <p:sp>
        <p:nvSpPr>
          <p:cNvPr id="4" name="Footer Placeholder 21"/>
          <p:cNvSpPr>
            <a:spLocks noGrp="1"/>
          </p:cNvSpPr>
          <p:nvPr>
            <p:ph type="ftr" sz="quarter" idx="11"/>
          </p:nvPr>
        </p:nvSpPr>
        <p:spPr/>
        <p:txBody>
          <a:bodyPr/>
          <a:lstStyle>
            <a:lvl1pPr>
              <a:defRPr/>
            </a:lvl1pPr>
          </a:lstStyle>
          <a:p>
            <a:pPr>
              <a:defRPr/>
            </a:pPr>
            <a:endParaRPr lang="en-US"/>
          </a:p>
        </p:txBody>
      </p:sp>
      <p:sp>
        <p:nvSpPr>
          <p:cNvPr id="5" name="Slide Number Placeholder 17"/>
          <p:cNvSpPr>
            <a:spLocks noGrp="1"/>
          </p:cNvSpPr>
          <p:nvPr>
            <p:ph type="sldNum" sz="quarter" idx="12"/>
          </p:nvPr>
        </p:nvSpPr>
        <p:spPr/>
        <p:txBody>
          <a:bodyPr/>
          <a:lstStyle>
            <a:lvl1pPr>
              <a:defRPr/>
            </a:lvl1pPr>
          </a:lstStyle>
          <a:p>
            <a:pPr>
              <a:defRPr/>
            </a:pPr>
            <a:fld id="{BE2AC655-BE72-488A-B7EF-6C81B1CE1E7C}"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9"/>
          <p:cNvSpPr>
            <a:spLocks noGrp="1"/>
          </p:cNvSpPr>
          <p:nvPr>
            <p:ph type="dt" sz="half" idx="10"/>
          </p:nvPr>
        </p:nvSpPr>
        <p:spPr/>
        <p:txBody>
          <a:bodyPr/>
          <a:lstStyle>
            <a:lvl1pPr>
              <a:defRPr/>
            </a:lvl1pPr>
          </a:lstStyle>
          <a:p>
            <a:pPr>
              <a:defRPr/>
            </a:pPr>
            <a:fld id="{03C41CC5-A8EA-41B9-845B-2258A1D9A696}" type="datetimeFigureOut">
              <a:rPr lang="en-US"/>
              <a:pPr>
                <a:defRPr/>
              </a:pPr>
              <a:t>1/28/2014</a:t>
            </a:fld>
            <a:endParaRPr lang="en-US"/>
          </a:p>
        </p:txBody>
      </p:sp>
      <p:sp>
        <p:nvSpPr>
          <p:cNvPr id="3" name="Footer Placeholder 21"/>
          <p:cNvSpPr>
            <a:spLocks noGrp="1"/>
          </p:cNvSpPr>
          <p:nvPr>
            <p:ph type="ftr" sz="quarter" idx="11"/>
          </p:nvPr>
        </p:nvSpPr>
        <p:spPr/>
        <p:txBody>
          <a:bodyPr/>
          <a:lstStyle>
            <a:lvl1pPr>
              <a:defRPr/>
            </a:lvl1pPr>
          </a:lstStyle>
          <a:p>
            <a:pPr>
              <a:defRPr/>
            </a:pPr>
            <a:endParaRPr lang="en-US"/>
          </a:p>
        </p:txBody>
      </p:sp>
      <p:sp>
        <p:nvSpPr>
          <p:cNvPr id="4" name="Slide Number Placeholder 17"/>
          <p:cNvSpPr>
            <a:spLocks noGrp="1"/>
          </p:cNvSpPr>
          <p:nvPr>
            <p:ph type="sldNum" sz="quarter" idx="12"/>
          </p:nvPr>
        </p:nvSpPr>
        <p:spPr/>
        <p:txBody>
          <a:bodyPr/>
          <a:lstStyle>
            <a:lvl1pPr>
              <a:defRPr/>
            </a:lvl1pPr>
          </a:lstStyle>
          <a:p>
            <a:pPr>
              <a:defRPr/>
            </a:pPr>
            <a:fld id="{3118E88B-0AF5-4DE8-969F-90CE9F411971}"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a:noAutofit/>
          </a:bodyPr>
          <a:lstStyle>
            <a:lvl1pPr algn="l" rtl="0">
              <a:spcBef>
                <a:spcPct val="0"/>
              </a:spcBef>
              <a:buNone/>
              <a:defRPr sz="2600" b="0">
                <a:ln>
                  <a:noFill/>
                </a:ln>
                <a:solidFill>
                  <a:schemeClr val="tx2"/>
                </a:solidFill>
                <a:effectLst/>
                <a:latin typeface="+mj-lt"/>
                <a:ea typeface="+mj-ea"/>
                <a:cs typeface="+mj-cs"/>
              </a:defRPr>
            </a:lvl1pPr>
          </a:lstStyle>
          <a:p>
            <a:r>
              <a:rPr lang="en-US" smtClean="0"/>
              <a:t>Click to edit Master title style</a:t>
            </a:r>
            <a:endParaRPr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a:r>
              <a:rPr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9"/>
          <p:cNvSpPr>
            <a:spLocks noGrp="1"/>
          </p:cNvSpPr>
          <p:nvPr>
            <p:ph type="dt" sz="half" idx="10"/>
          </p:nvPr>
        </p:nvSpPr>
        <p:spPr/>
        <p:txBody>
          <a:bodyPr/>
          <a:lstStyle>
            <a:lvl1pPr>
              <a:defRPr/>
            </a:lvl1pPr>
          </a:lstStyle>
          <a:p>
            <a:pPr>
              <a:defRPr/>
            </a:pPr>
            <a:fld id="{7608A7A0-5FE2-4579-B875-E9DA69EC13FE}" type="datetimeFigureOut">
              <a:rPr lang="en-US"/>
              <a:pPr>
                <a:defRPr/>
              </a:pPr>
              <a:t>1/28/2014</a:t>
            </a:fld>
            <a:endParaRPr lang="en-US"/>
          </a:p>
        </p:txBody>
      </p:sp>
      <p:sp>
        <p:nvSpPr>
          <p:cNvPr id="6" name="Footer Placeholder 21"/>
          <p:cNvSpPr>
            <a:spLocks noGrp="1"/>
          </p:cNvSpPr>
          <p:nvPr>
            <p:ph type="ftr" sz="quarter" idx="11"/>
          </p:nvPr>
        </p:nvSpPr>
        <p:spPr/>
        <p:txBody>
          <a:bodyPr/>
          <a:lstStyle>
            <a:lvl1pPr>
              <a:defRPr/>
            </a:lvl1pPr>
          </a:lstStyle>
          <a:p>
            <a:pPr>
              <a:defRPr/>
            </a:pPr>
            <a:endParaRPr lang="en-US"/>
          </a:p>
        </p:txBody>
      </p:sp>
      <p:sp>
        <p:nvSpPr>
          <p:cNvPr id="7" name="Slide Number Placeholder 17"/>
          <p:cNvSpPr>
            <a:spLocks noGrp="1"/>
          </p:cNvSpPr>
          <p:nvPr>
            <p:ph type="sldNum" sz="quarter" idx="12"/>
          </p:nvPr>
        </p:nvSpPr>
        <p:spPr/>
        <p:txBody>
          <a:bodyPr/>
          <a:lstStyle>
            <a:lvl1pPr>
              <a:defRPr/>
            </a:lvl1pPr>
          </a:lstStyle>
          <a:p>
            <a:pPr>
              <a:defRPr/>
            </a:pPr>
            <a:fld id="{54C682C3-D91D-4250-8614-524277F73F78}"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5" name="Snip and Round Single Corner Rectangle 8"/>
          <p:cNvSpPr/>
          <p:nvPr/>
        </p:nvSpPr>
        <p:spPr>
          <a:xfrm rot="420000" flipV="1">
            <a:off x="3165475" y="1108075"/>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Right Triangle 11"/>
          <p:cNvSpPr/>
          <p:nvPr/>
        </p:nvSpPr>
        <p:spPr>
          <a:xfrm rot="420000" flipV="1">
            <a:off x="8004175" y="5359400"/>
            <a:ext cx="155575" cy="155575"/>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7"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fontAlgn="auto">
              <a:spcBef>
                <a:spcPts val="0"/>
              </a:spcBef>
              <a:spcAft>
                <a:spcPts val="0"/>
              </a:spcAft>
              <a:defRPr/>
            </a:pPr>
            <a:endParaRPr lang="en-US">
              <a:latin typeface="+mn-lt"/>
              <a:cs typeface="+mn-cs"/>
            </a:endParaRPr>
          </a:p>
        </p:txBody>
      </p:sp>
      <p:sp>
        <p:nvSpPr>
          <p:cNvPr id="8"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fontAlgn="auto">
              <a:spcBef>
                <a:spcPts val="0"/>
              </a:spcBef>
              <a:spcAft>
                <a:spcPts val="0"/>
              </a:spcAft>
              <a:defRPr/>
            </a:pPr>
            <a:endParaRPr lang="en-US">
              <a:latin typeface="+mn-lt"/>
              <a:cs typeface="+mn-cs"/>
            </a:endParaRPr>
          </a:p>
        </p:txBody>
      </p:sp>
      <p:sp>
        <p:nvSpPr>
          <p:cNvPr id="2" name="Title 1"/>
          <p:cNvSpPr>
            <a:spLocks noGrp="1"/>
          </p:cNvSpPr>
          <p:nvPr>
            <p:ph type="title"/>
          </p:nvPr>
        </p:nvSpPr>
        <p:spPr>
          <a:xfrm>
            <a:off x="609600" y="1176996"/>
            <a:ext cx="2212848" cy="1582621"/>
          </a:xfrm>
        </p:spPr>
        <p:txBody>
          <a:bodyPr lIns="45720" rIns="45720" bIns="45720"/>
          <a:lstStyle>
            <a:lvl1pPr algn="l">
              <a:buNone/>
              <a:defRPr sz="2000" b="1">
                <a:solidFill>
                  <a:schemeClr val="tx2"/>
                </a:solidFill>
              </a:defRPr>
            </a:lvl1pPr>
          </a:lstStyle>
          <a:p>
            <a:r>
              <a:rPr lang="en-US" smtClean="0"/>
              <a:t>Click to edit Master title style</a:t>
            </a:r>
            <a:endParaRPr lang="en-US"/>
          </a:p>
        </p:txBody>
      </p:sp>
      <p:sp>
        <p:nvSpPr>
          <p:cNvPr id="4" name="Text Placeholder 3"/>
          <p:cNvSpPr>
            <a:spLocks noGrp="1"/>
          </p:cNvSpPr>
          <p:nvPr>
            <p:ph type="body" sz="half" idx="2"/>
          </p:nvPr>
        </p:nvSpPr>
        <p:spPr>
          <a:xfrm>
            <a:off x="609600" y="2828785"/>
            <a:ext cx="2209800" cy="2179320"/>
          </a:xfrm>
        </p:spPr>
        <p:txBody>
          <a:bodyPr lIns="64008" rIns="45720"/>
          <a:lstStyle>
            <a:lvl1pPr marL="0" indent="0" algn="l">
              <a:spcBef>
                <a:spcPts val="250"/>
              </a:spcBef>
              <a:buFontTx/>
              <a:buNone/>
              <a:defRPr sz="1300"/>
            </a:lvl1pPr>
            <a:lvl2pPr>
              <a:defRPr sz="1200"/>
            </a:lvl2pPr>
            <a:lvl3pPr>
              <a:defRPr sz="1000"/>
            </a:lvl3pPr>
            <a:lvl4pPr>
              <a:defRPr sz="900"/>
            </a:lvl4pPr>
            <a:lvl5pPr>
              <a:defRPr sz="900"/>
            </a:lvl5pPr>
          </a:lstStyle>
          <a:p>
            <a:pPr lvl="0"/>
            <a:r>
              <a:rPr lang="en-US" smtClean="0"/>
              <a:t>Click to edit Master text styles</a:t>
            </a:r>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normAutofit/>
          </a:bodyPr>
          <a:lstStyle>
            <a:lvl1pPr marL="0" indent="0">
              <a:buNone/>
              <a:defRPr sz="3200"/>
            </a:lvl1pPr>
          </a:lstStyle>
          <a:p>
            <a:pPr lvl="0"/>
            <a:r>
              <a:rPr lang="en-US" noProof="0" smtClean="0"/>
              <a:t>Click icon to add picture</a:t>
            </a:r>
            <a:endParaRPr lang="en-US" noProof="0" dirty="0"/>
          </a:p>
        </p:txBody>
      </p:sp>
      <p:sp>
        <p:nvSpPr>
          <p:cNvPr id="9" name="Date Placeholder 4"/>
          <p:cNvSpPr>
            <a:spLocks noGrp="1"/>
          </p:cNvSpPr>
          <p:nvPr>
            <p:ph type="dt" sz="half" idx="10"/>
          </p:nvPr>
        </p:nvSpPr>
        <p:spPr/>
        <p:txBody>
          <a:bodyPr/>
          <a:lstStyle>
            <a:lvl1pPr>
              <a:defRPr/>
            </a:lvl1pPr>
          </a:lstStyle>
          <a:p>
            <a:pPr>
              <a:defRPr/>
            </a:pPr>
            <a:fld id="{C192E05B-7CC3-4FC1-856D-E18DD2768BD7}" type="datetimeFigureOut">
              <a:rPr lang="en-US"/>
              <a:pPr>
                <a:defRPr/>
              </a:pPr>
              <a:t>1/28/2014</a:t>
            </a:fld>
            <a:endParaRPr lang="en-US"/>
          </a:p>
        </p:txBody>
      </p:sp>
      <p:sp>
        <p:nvSpPr>
          <p:cNvPr id="10" name="Footer Placeholder 5"/>
          <p:cNvSpPr>
            <a:spLocks noGrp="1"/>
          </p:cNvSpPr>
          <p:nvPr>
            <p:ph type="ftr" sz="quarter" idx="11"/>
          </p:nvPr>
        </p:nvSpPr>
        <p:spPr/>
        <p:txBody>
          <a:bodyPr/>
          <a:lstStyle>
            <a:lvl1pPr>
              <a:defRPr/>
            </a:lvl1pPr>
          </a:lstStyle>
          <a:p>
            <a:pPr>
              <a:defRPr/>
            </a:pPr>
            <a:endParaRPr lang="en-US"/>
          </a:p>
        </p:txBody>
      </p:sp>
      <p:sp>
        <p:nvSpPr>
          <p:cNvPr id="11" name="Slide Number Placeholder 6"/>
          <p:cNvSpPr>
            <a:spLocks noGrp="1"/>
          </p:cNvSpPr>
          <p:nvPr>
            <p:ph type="sldNum" sz="quarter" idx="12"/>
          </p:nvPr>
        </p:nvSpPr>
        <p:spPr>
          <a:xfrm>
            <a:off x="8077200" y="6356350"/>
            <a:ext cx="609600" cy="365125"/>
          </a:xfrm>
        </p:spPr>
        <p:txBody>
          <a:bodyPr/>
          <a:lstStyle>
            <a:lvl1pPr>
              <a:defRPr/>
            </a:lvl1pPr>
          </a:lstStyle>
          <a:p>
            <a:pPr>
              <a:defRPr/>
            </a:pPr>
            <a:fld id="{F15720A5-3B29-4F22-8F91-B473AFB5F6A0}"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fld id="{A044EBA8-FBEE-485B-A47C-B912874A904B}" type="datetimeFigureOut">
              <a:rPr lang="en-US"/>
              <a:pPr>
                <a:defRPr/>
              </a:pPr>
              <a:t>1/28/2014</a:t>
            </a:fld>
            <a:endParaRPr lang="en-US"/>
          </a:p>
        </p:txBody>
      </p:sp>
      <p:sp>
        <p:nvSpPr>
          <p:cNvPr id="5" name="Footer Placeholder 21"/>
          <p:cNvSpPr>
            <a:spLocks noGrp="1"/>
          </p:cNvSpPr>
          <p:nvPr>
            <p:ph type="ftr" sz="quarter" idx="11"/>
          </p:nvPr>
        </p:nvSpPr>
        <p:spPr/>
        <p:txBody>
          <a:bodyPr/>
          <a:lstStyle>
            <a:lvl1pPr>
              <a:defRPr/>
            </a:lvl1pPr>
          </a:lstStyle>
          <a:p>
            <a:pPr>
              <a:defRPr/>
            </a:pPr>
            <a:endParaRPr lang="en-US"/>
          </a:p>
        </p:txBody>
      </p:sp>
      <p:sp>
        <p:nvSpPr>
          <p:cNvPr id="6" name="Slide Number Placeholder 17"/>
          <p:cNvSpPr>
            <a:spLocks noGrp="1"/>
          </p:cNvSpPr>
          <p:nvPr>
            <p:ph type="sldNum" sz="quarter" idx="12"/>
          </p:nvPr>
        </p:nvSpPr>
        <p:spPr/>
        <p:txBody>
          <a:bodyPr/>
          <a:lstStyle>
            <a:lvl1pPr>
              <a:defRPr/>
            </a:lvl1pPr>
          </a:lstStyle>
          <a:p>
            <a:pPr>
              <a:defRPr/>
            </a:pPr>
            <a:fld id="{7C9125A3-28AF-423D-987C-3D942919E5EE}"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fld id="{D369D117-1F74-4B2A-8B8D-803FAE982389}" type="datetimeFigureOut">
              <a:rPr lang="en-US"/>
              <a:pPr>
                <a:defRPr/>
              </a:pPr>
              <a:t>1/28/2014</a:t>
            </a:fld>
            <a:endParaRPr lang="en-US"/>
          </a:p>
        </p:txBody>
      </p:sp>
      <p:sp>
        <p:nvSpPr>
          <p:cNvPr id="5" name="Footer Placeholder 21"/>
          <p:cNvSpPr>
            <a:spLocks noGrp="1"/>
          </p:cNvSpPr>
          <p:nvPr>
            <p:ph type="ftr" sz="quarter" idx="11"/>
          </p:nvPr>
        </p:nvSpPr>
        <p:spPr/>
        <p:txBody>
          <a:bodyPr/>
          <a:lstStyle>
            <a:lvl1pPr>
              <a:defRPr/>
            </a:lvl1pPr>
          </a:lstStyle>
          <a:p>
            <a:pPr>
              <a:defRPr/>
            </a:pPr>
            <a:endParaRPr lang="en-US"/>
          </a:p>
        </p:txBody>
      </p:sp>
      <p:sp>
        <p:nvSpPr>
          <p:cNvPr id="6" name="Slide Number Placeholder 17"/>
          <p:cNvSpPr>
            <a:spLocks noGrp="1"/>
          </p:cNvSpPr>
          <p:nvPr>
            <p:ph type="sldNum" sz="quarter" idx="12"/>
          </p:nvPr>
        </p:nvSpPr>
        <p:spPr/>
        <p:txBody>
          <a:bodyPr/>
          <a:lstStyle>
            <a:lvl1pPr>
              <a:defRPr/>
            </a:lvl1pPr>
          </a:lstStyle>
          <a:p>
            <a:pPr>
              <a:defRPr/>
            </a:pPr>
            <a:fld id="{EA9BF196-51B3-499B-B9B7-E20428FF652A}"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938"/>
            <a:ext cx="9163050" cy="1041401"/>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fontAlgn="auto">
              <a:spcBef>
                <a:spcPts val="0"/>
              </a:spcBef>
              <a:spcAft>
                <a:spcPts val="0"/>
              </a:spcAft>
              <a:defRPr/>
            </a:pPr>
            <a:endParaRPr lang="en-US">
              <a:latin typeface="+mn-lt"/>
              <a:cs typeface="+mn-cs"/>
            </a:endParaRPr>
          </a:p>
        </p:txBody>
      </p:sp>
      <p:sp>
        <p:nvSpPr>
          <p:cNvPr id="8" name="Freeform 7"/>
          <p:cNvSpPr>
            <a:spLocks/>
          </p:cNvSpPr>
          <p:nvPr/>
        </p:nvSpPr>
        <p:spPr bwMode="auto">
          <a:xfrm>
            <a:off x="4381500" y="-7938"/>
            <a:ext cx="4762500" cy="638176"/>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fontAlgn="auto">
              <a:spcBef>
                <a:spcPts val="0"/>
              </a:spcBef>
              <a:spcAft>
                <a:spcPts val="0"/>
              </a:spcAft>
              <a:defRPr/>
            </a:pPr>
            <a:endParaRPr lang="en-US">
              <a:latin typeface="+mn-lt"/>
              <a:cs typeface="+mn-cs"/>
            </a:endParaRPr>
          </a:p>
        </p:txBody>
      </p:sp>
      <p:sp>
        <p:nvSpPr>
          <p:cNvPr id="1028" name="Title Placeholder 8"/>
          <p:cNvSpPr>
            <a:spLocks noGrp="1"/>
          </p:cNvSpPr>
          <p:nvPr>
            <p:ph type="title"/>
          </p:nvPr>
        </p:nvSpPr>
        <p:spPr bwMode="auto">
          <a:xfrm>
            <a:off x="457200" y="704850"/>
            <a:ext cx="8229600" cy="1143000"/>
          </a:xfrm>
          <a:prstGeom prst="rect">
            <a:avLst/>
          </a:prstGeom>
          <a:noFill/>
          <a:ln w="9525">
            <a:noFill/>
            <a:miter lim="800000"/>
            <a:headEnd/>
            <a:tailEnd/>
          </a:ln>
        </p:spPr>
        <p:txBody>
          <a:bodyPr vert="horz" wrap="square" lIns="0" tIns="45720" rIns="0" bIns="0" numCol="1" anchor="b" anchorCtr="0" compatLnSpc="1">
            <a:prstTxWarp prst="textNoShape">
              <a:avLst/>
            </a:prstTxWarp>
          </a:bodyPr>
          <a:lstStyle/>
          <a:p>
            <a:pPr lvl="0"/>
            <a:r>
              <a:rPr lang="en-US" smtClean="0"/>
              <a:t>Click to edit Master title style</a:t>
            </a:r>
          </a:p>
        </p:txBody>
      </p:sp>
      <p:sp>
        <p:nvSpPr>
          <p:cNvPr id="1029" name="Text Placeholder 29"/>
          <p:cNvSpPr>
            <a:spLocks noGrp="1"/>
          </p:cNvSpPr>
          <p:nvPr>
            <p:ph type="body" idx="1"/>
          </p:nvPr>
        </p:nvSpPr>
        <p:spPr bwMode="auto">
          <a:xfrm>
            <a:off x="457200" y="1935163"/>
            <a:ext cx="8229600" cy="438943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fontAlgn="auto" latinLnBrk="0" hangingPunct="1">
              <a:spcBef>
                <a:spcPts val="0"/>
              </a:spcBef>
              <a:spcAft>
                <a:spcPts val="0"/>
              </a:spcAft>
              <a:defRPr kumimoji="0" sz="1200" smtClean="0">
                <a:solidFill>
                  <a:schemeClr val="tx2">
                    <a:shade val="90000"/>
                  </a:schemeClr>
                </a:solidFill>
                <a:latin typeface="+mn-lt"/>
                <a:cs typeface="+mn-cs"/>
              </a:defRPr>
            </a:lvl1pPr>
          </a:lstStyle>
          <a:p>
            <a:pPr>
              <a:defRPr/>
            </a:pPr>
            <a:fld id="{DC50CB52-D0F0-420F-9544-03E139C4EAFF}" type="datetimeFigureOut">
              <a:rPr lang="en-US"/>
              <a:pPr>
                <a:defRPr/>
              </a:pPr>
              <a:t>1/28/2014</a:t>
            </a:fld>
            <a:endParaRPr lang="en-US"/>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fontAlgn="auto" latinLnBrk="0" hangingPunct="1">
              <a:spcBef>
                <a:spcPts val="0"/>
              </a:spcBef>
              <a:spcAft>
                <a:spcPts val="0"/>
              </a:spcAft>
              <a:defRPr kumimoji="0" sz="1200">
                <a:solidFill>
                  <a:schemeClr val="tx2">
                    <a:shade val="90000"/>
                  </a:schemeClr>
                </a:solidFill>
                <a:latin typeface="+mn-lt"/>
                <a:cs typeface="+mn-cs"/>
              </a:defRPr>
            </a:lvl1pPr>
          </a:lstStyle>
          <a:p>
            <a:pPr>
              <a:defRPr/>
            </a:pPr>
            <a:endParaRPr lang="en-US"/>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fontAlgn="auto" latinLnBrk="0" hangingPunct="1">
              <a:spcBef>
                <a:spcPts val="0"/>
              </a:spcBef>
              <a:spcAft>
                <a:spcPts val="0"/>
              </a:spcAft>
              <a:defRPr kumimoji="0" sz="1200" smtClean="0">
                <a:solidFill>
                  <a:schemeClr val="tx2">
                    <a:shade val="90000"/>
                  </a:schemeClr>
                </a:solidFill>
                <a:latin typeface="+mn-lt"/>
                <a:cs typeface="+mn-cs"/>
              </a:defRPr>
            </a:lvl1pPr>
          </a:lstStyle>
          <a:p>
            <a:pPr>
              <a:defRPr/>
            </a:pPr>
            <a:fld id="{10D3794B-B9D4-48D2-A4E5-F0C2627E5929}" type="slidenum">
              <a:rPr lang="en-US"/>
              <a:pPr>
                <a:defRPr/>
              </a:pPr>
              <a:t>‹#›</a:t>
            </a:fld>
            <a:endParaRPr lang="en-US"/>
          </a:p>
        </p:txBody>
      </p:sp>
      <p:grpSp>
        <p:nvGrpSpPr>
          <p:cNvPr id="1033" name="Group 1"/>
          <p:cNvGrpSpPr>
            <a:grpSpLocks/>
          </p:cNvGrpSpPr>
          <p:nvPr/>
        </p:nvGrpSpPr>
        <p:grpSpPr bwMode="auto">
          <a:xfrm>
            <a:off x="-19050" y="203200"/>
            <a:ext cx="9180513" cy="647700"/>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a:lstStyle/>
            <a:p>
              <a:pPr fontAlgn="auto">
                <a:spcBef>
                  <a:spcPts val="0"/>
                </a:spcBef>
                <a:spcAft>
                  <a:spcPts val="0"/>
                </a:spcAft>
                <a:defRPr/>
              </a:pPr>
              <a:endParaRPr lang="en-US">
                <a:latin typeface="+mn-lt"/>
                <a:cs typeface="+mn-cs"/>
              </a:endParaRPr>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a:lstStyle/>
            <a:p>
              <a:pPr fontAlgn="auto">
                <a:spcBef>
                  <a:spcPts val="0"/>
                </a:spcBef>
                <a:spcAft>
                  <a:spcPts val="0"/>
                </a:spcAft>
                <a:defRPr/>
              </a:pPr>
              <a:endParaRPr lang="en-US">
                <a:latin typeface="+mn-lt"/>
                <a:cs typeface="+mn-cs"/>
              </a:endParaRPr>
            </a:p>
          </p:txBody>
        </p:sp>
      </p:grpSp>
    </p:spTree>
  </p:cSld>
  <p:clrMap bg1="lt1" tx1="dk1" bg2="lt2" tx2="dk2" accent1="accent1" accent2="accent2" accent3="accent3" accent4="accent4" accent5="accent5" accent6="accent6" hlink="hlink" folHlink="folHlink"/>
  <p:sldLayoutIdLst>
    <p:sldLayoutId id="2147483684" r:id="rId1"/>
    <p:sldLayoutId id="2147483683" r:id="rId2"/>
    <p:sldLayoutId id="2147483685" r:id="rId3"/>
    <p:sldLayoutId id="2147483682" r:id="rId4"/>
    <p:sldLayoutId id="2147483681" r:id="rId5"/>
    <p:sldLayoutId id="2147483680" r:id="rId6"/>
    <p:sldLayoutId id="2147483679" r:id="rId7"/>
    <p:sldLayoutId id="2147483678" r:id="rId8"/>
    <p:sldLayoutId id="2147483686" r:id="rId9"/>
    <p:sldLayoutId id="2147483677" r:id="rId10"/>
    <p:sldLayoutId id="2147483676" r:id="rId11"/>
  </p:sldLayoutIdLst>
  <p:txStyles>
    <p:titleStyle>
      <a:lvl1pPr algn="l" rtl="0" fontAlgn="base">
        <a:spcBef>
          <a:spcPct val="0"/>
        </a:spcBef>
        <a:spcAft>
          <a:spcPct val="0"/>
        </a:spcAft>
        <a:defRPr sz="5000" kern="1200">
          <a:solidFill>
            <a:schemeClr val="tx2"/>
          </a:solidFill>
          <a:latin typeface="+mj-lt"/>
          <a:ea typeface="+mj-ea"/>
          <a:cs typeface="+mj-cs"/>
        </a:defRPr>
      </a:lvl1pPr>
      <a:lvl2pPr algn="l" rtl="0" fontAlgn="base">
        <a:spcBef>
          <a:spcPct val="0"/>
        </a:spcBef>
        <a:spcAft>
          <a:spcPct val="0"/>
        </a:spcAft>
        <a:defRPr sz="5000">
          <a:solidFill>
            <a:schemeClr val="tx2"/>
          </a:solidFill>
          <a:latin typeface="Calibri" pitchFamily="34" charset="0"/>
        </a:defRPr>
      </a:lvl2pPr>
      <a:lvl3pPr algn="l" rtl="0" fontAlgn="base">
        <a:spcBef>
          <a:spcPct val="0"/>
        </a:spcBef>
        <a:spcAft>
          <a:spcPct val="0"/>
        </a:spcAft>
        <a:defRPr sz="5000">
          <a:solidFill>
            <a:schemeClr val="tx2"/>
          </a:solidFill>
          <a:latin typeface="Calibri" pitchFamily="34" charset="0"/>
        </a:defRPr>
      </a:lvl3pPr>
      <a:lvl4pPr algn="l" rtl="0" fontAlgn="base">
        <a:spcBef>
          <a:spcPct val="0"/>
        </a:spcBef>
        <a:spcAft>
          <a:spcPct val="0"/>
        </a:spcAft>
        <a:defRPr sz="5000">
          <a:solidFill>
            <a:schemeClr val="tx2"/>
          </a:solidFill>
          <a:latin typeface="Calibri" pitchFamily="34" charset="0"/>
        </a:defRPr>
      </a:lvl4pPr>
      <a:lvl5pPr algn="l" rtl="0" fontAlgn="base">
        <a:spcBef>
          <a:spcPct val="0"/>
        </a:spcBef>
        <a:spcAft>
          <a:spcPct val="0"/>
        </a:spcAft>
        <a:defRPr sz="5000">
          <a:solidFill>
            <a:schemeClr val="tx2"/>
          </a:solidFill>
          <a:latin typeface="Calibri" pitchFamily="34" charset="0"/>
        </a:defRPr>
      </a:lvl5pPr>
      <a:lvl6pPr marL="457200" algn="l" rtl="0" fontAlgn="base">
        <a:spcBef>
          <a:spcPct val="0"/>
        </a:spcBef>
        <a:spcAft>
          <a:spcPct val="0"/>
        </a:spcAft>
        <a:defRPr sz="5000">
          <a:solidFill>
            <a:schemeClr val="tx2"/>
          </a:solidFill>
          <a:latin typeface="Calibri" pitchFamily="34" charset="0"/>
        </a:defRPr>
      </a:lvl6pPr>
      <a:lvl7pPr marL="914400" algn="l" rtl="0" fontAlgn="base">
        <a:spcBef>
          <a:spcPct val="0"/>
        </a:spcBef>
        <a:spcAft>
          <a:spcPct val="0"/>
        </a:spcAft>
        <a:defRPr sz="5000">
          <a:solidFill>
            <a:schemeClr val="tx2"/>
          </a:solidFill>
          <a:latin typeface="Calibri" pitchFamily="34" charset="0"/>
        </a:defRPr>
      </a:lvl7pPr>
      <a:lvl8pPr marL="1371600" algn="l" rtl="0" fontAlgn="base">
        <a:spcBef>
          <a:spcPct val="0"/>
        </a:spcBef>
        <a:spcAft>
          <a:spcPct val="0"/>
        </a:spcAft>
        <a:defRPr sz="5000">
          <a:solidFill>
            <a:schemeClr val="tx2"/>
          </a:solidFill>
          <a:latin typeface="Calibri" pitchFamily="34" charset="0"/>
        </a:defRPr>
      </a:lvl8pPr>
      <a:lvl9pPr marL="1828800" algn="l" rtl="0" fontAlgn="base">
        <a:spcBef>
          <a:spcPct val="0"/>
        </a:spcBef>
        <a:spcAft>
          <a:spcPct val="0"/>
        </a:spcAft>
        <a:defRPr sz="5000">
          <a:solidFill>
            <a:schemeClr val="tx2"/>
          </a:solidFill>
          <a:latin typeface="Calibri" pitchFamily="34" charset="0"/>
        </a:defRPr>
      </a:lvl9pPr>
    </p:titleStyle>
    <p:bodyStyle>
      <a:lvl1pPr marL="273050" indent="-273050" algn="l" rtl="0" fontAlgn="base">
        <a:spcBef>
          <a:spcPct val="20000"/>
        </a:spcBef>
        <a:spcAft>
          <a:spcPct val="0"/>
        </a:spcAft>
        <a:buClr>
          <a:srgbClr val="0BD0D9"/>
        </a:buClr>
        <a:buSzPct val="95000"/>
        <a:buFont typeface="Wingdings 2" pitchFamily="18" charset="2"/>
        <a:buChar char=""/>
        <a:defRPr sz="2600" kern="1200">
          <a:solidFill>
            <a:schemeClr val="tx1"/>
          </a:solidFill>
          <a:latin typeface="+mn-lt"/>
          <a:ea typeface="+mn-ea"/>
          <a:cs typeface="+mn-cs"/>
        </a:defRPr>
      </a:lvl1pPr>
      <a:lvl2pPr marL="639763" indent="-246063" algn="l" rtl="0" fontAlgn="base">
        <a:spcBef>
          <a:spcPct val="20000"/>
        </a:spcBef>
        <a:spcAft>
          <a:spcPct val="0"/>
        </a:spcAft>
        <a:buClr>
          <a:schemeClr val="accent1"/>
        </a:buClr>
        <a:buSzPct val="85000"/>
        <a:buFont typeface="Wingdings 2" pitchFamily="18" charset="2"/>
        <a:buChar char=""/>
        <a:defRPr sz="2400" kern="1200">
          <a:solidFill>
            <a:schemeClr val="tx1"/>
          </a:solidFill>
          <a:latin typeface="+mn-lt"/>
          <a:ea typeface="+mn-ea"/>
          <a:cs typeface="+mn-cs"/>
        </a:defRPr>
      </a:lvl2pPr>
      <a:lvl3pPr marL="914400" indent="-246063" algn="l" rtl="0" fontAlgn="base">
        <a:spcBef>
          <a:spcPct val="20000"/>
        </a:spcBef>
        <a:spcAft>
          <a:spcPct val="0"/>
        </a:spcAft>
        <a:buClr>
          <a:schemeClr val="accent2"/>
        </a:buClr>
        <a:buSzPct val="70000"/>
        <a:buFont typeface="Wingdings 2" pitchFamily="18" charset="2"/>
        <a:buChar char=""/>
        <a:defRPr sz="2100" kern="1200">
          <a:solidFill>
            <a:schemeClr val="tx1"/>
          </a:solidFill>
          <a:latin typeface="+mn-lt"/>
          <a:ea typeface="+mn-ea"/>
          <a:cs typeface="+mn-cs"/>
        </a:defRPr>
      </a:lvl3pPr>
      <a:lvl4pPr marL="1187450" indent="-209550" algn="l" rtl="0" fontAlgn="base">
        <a:spcBef>
          <a:spcPct val="20000"/>
        </a:spcBef>
        <a:spcAft>
          <a:spcPct val="0"/>
        </a:spcAft>
        <a:buClr>
          <a:srgbClr val="0BD0D9"/>
        </a:buClr>
        <a:buSzPct val="65000"/>
        <a:buFont typeface="Wingdings 2" pitchFamily="18" charset="2"/>
        <a:buChar char=""/>
        <a:defRPr sz="2000" kern="1200">
          <a:solidFill>
            <a:schemeClr val="tx1"/>
          </a:solidFill>
          <a:latin typeface="+mn-lt"/>
          <a:ea typeface="+mn-ea"/>
          <a:cs typeface="+mn-cs"/>
        </a:defRPr>
      </a:lvl4pPr>
      <a:lvl5pPr marL="1462088" indent="-209550" algn="l" rtl="0" fontAlgn="base">
        <a:spcBef>
          <a:spcPct val="20000"/>
        </a:spcBef>
        <a:spcAft>
          <a:spcPct val="0"/>
        </a:spcAft>
        <a:buClr>
          <a:srgbClr val="10CF9B"/>
        </a:buClr>
        <a:buSzPct val="65000"/>
        <a:buFont typeface="Wingdings 2" pitchFamily="18" charset="2"/>
        <a:buChar char=""/>
        <a:defRPr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fontAlgn="auto">
              <a:spcAft>
                <a:spcPts val="0"/>
              </a:spcAft>
              <a:defRPr/>
            </a:pPr>
            <a:r>
              <a:rPr lang="en-US" i="1" dirty="0" smtClean="0"/>
              <a:t>Leadership Lessons</a:t>
            </a:r>
            <a:br>
              <a:rPr lang="en-US" i="1" dirty="0" smtClean="0"/>
            </a:br>
            <a:r>
              <a:rPr lang="en-US" i="1" dirty="0" smtClean="0"/>
              <a:t>from the Transition Zone</a:t>
            </a:r>
            <a:endParaRPr lang="en-US" sz="4200" i="1" dirty="0"/>
          </a:p>
        </p:txBody>
      </p:sp>
      <p:sp>
        <p:nvSpPr>
          <p:cNvPr id="14338" name="Subtitle 2"/>
          <p:cNvSpPr>
            <a:spLocks noGrp="1"/>
          </p:cNvSpPr>
          <p:nvPr>
            <p:ph type="subTitle" idx="1"/>
          </p:nvPr>
        </p:nvSpPr>
        <p:spPr>
          <a:xfrm>
            <a:off x="533400" y="3228975"/>
            <a:ext cx="7854950" cy="1752600"/>
          </a:xfrm>
        </p:spPr>
        <p:txBody>
          <a:bodyPr/>
          <a:lstStyle/>
          <a:p>
            <a:pPr marR="0"/>
            <a:r>
              <a:rPr lang="en-US" smtClean="0"/>
              <a:t>Neighbors helping Neighbors</a:t>
            </a:r>
          </a:p>
          <a:p>
            <a:pPr marR="0"/>
            <a:r>
              <a:rPr lang="en-US" smtClean="0"/>
              <a:t>3 Years and Counting</a:t>
            </a:r>
          </a:p>
          <a:p>
            <a:pPr marR="0"/>
            <a:r>
              <a:rPr lang="en-US" smtClean="0"/>
              <a:t>January 2014</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Title 1"/>
          <p:cNvSpPr>
            <a:spLocks noGrp="1"/>
          </p:cNvSpPr>
          <p:nvPr>
            <p:ph type="title"/>
          </p:nvPr>
        </p:nvSpPr>
        <p:spPr/>
        <p:txBody>
          <a:bodyPr/>
          <a:lstStyle/>
          <a:p>
            <a:r>
              <a:rPr lang="en-US" smtClean="0"/>
              <a:t>Your Speaker</a:t>
            </a:r>
          </a:p>
        </p:txBody>
      </p:sp>
      <p:sp>
        <p:nvSpPr>
          <p:cNvPr id="3" name="Content Placeholder 2"/>
          <p:cNvSpPr>
            <a:spLocks noGrp="1"/>
          </p:cNvSpPr>
          <p:nvPr>
            <p:ph idx="1"/>
          </p:nvPr>
        </p:nvSpPr>
        <p:spPr/>
        <p:txBody>
          <a:bodyPr>
            <a:normAutofit fontScale="92500" lnSpcReduction="10000"/>
          </a:bodyPr>
          <a:lstStyle/>
          <a:p>
            <a:pPr marL="274320" indent="-274320" fontAlgn="auto">
              <a:spcAft>
                <a:spcPts val="0"/>
              </a:spcAft>
              <a:buClr>
                <a:schemeClr val="accent3"/>
              </a:buClr>
              <a:buFont typeface="Wingdings 2"/>
              <a:buChar char=""/>
              <a:defRPr/>
            </a:pPr>
            <a:r>
              <a:rPr lang="en-US" dirty="0" smtClean="0"/>
              <a:t>Terrence “Terry” </a:t>
            </a:r>
            <a:r>
              <a:rPr lang="en-US" dirty="0" err="1" smtClean="0"/>
              <a:t>Seamon</a:t>
            </a:r>
            <a:endParaRPr lang="en-US" dirty="0" smtClean="0"/>
          </a:p>
          <a:p>
            <a:pPr marL="274320" indent="-274320" fontAlgn="auto">
              <a:spcAft>
                <a:spcPts val="0"/>
              </a:spcAft>
              <a:buClr>
                <a:schemeClr val="accent3"/>
              </a:buClr>
              <a:buFont typeface="Wingdings 2"/>
              <a:buChar char=""/>
              <a:defRPr/>
            </a:pPr>
            <a:r>
              <a:rPr lang="en-US" dirty="0" smtClean="0"/>
              <a:t>Leadership &amp; Organization Development consultant</a:t>
            </a:r>
          </a:p>
          <a:p>
            <a:pPr marL="274320" indent="-274320" fontAlgn="auto">
              <a:spcAft>
                <a:spcPts val="0"/>
              </a:spcAft>
              <a:buClr>
                <a:schemeClr val="accent3"/>
              </a:buClr>
              <a:buFont typeface="Wingdings 2"/>
              <a:buChar char=""/>
              <a:defRPr/>
            </a:pPr>
            <a:r>
              <a:rPr lang="en-US" dirty="0" smtClean="0"/>
              <a:t>Author of </a:t>
            </a:r>
            <a:r>
              <a:rPr lang="en-US" b="1" i="1" dirty="0" smtClean="0"/>
              <a:t>To Your Success, Lead the Way, and Change for the Better</a:t>
            </a:r>
            <a:endParaRPr lang="en-US" dirty="0" smtClean="0"/>
          </a:p>
          <a:p>
            <a:pPr marL="274320" indent="-274320" fontAlgn="auto">
              <a:spcAft>
                <a:spcPts val="0"/>
              </a:spcAft>
              <a:buClr>
                <a:schemeClr val="accent3"/>
              </a:buClr>
              <a:buFont typeface="Wingdings 2"/>
              <a:buChar char=""/>
              <a:defRPr/>
            </a:pPr>
            <a:r>
              <a:rPr lang="en-US" dirty="0" smtClean="0"/>
              <a:t>Co-Moderator  of the St. Matthias Employment Ministry in Somerset, NJ</a:t>
            </a:r>
          </a:p>
          <a:p>
            <a:pPr marL="274320" indent="-274320" fontAlgn="auto">
              <a:spcAft>
                <a:spcPts val="0"/>
              </a:spcAft>
              <a:buClr>
                <a:schemeClr val="accent3"/>
              </a:buClr>
              <a:buFont typeface="Wingdings 2"/>
              <a:buChar char=""/>
              <a:defRPr/>
            </a:pPr>
            <a:r>
              <a:rPr lang="en-US" dirty="0" smtClean="0"/>
              <a:t>&gt;30 years in Training &amp; Organization Development</a:t>
            </a:r>
          </a:p>
          <a:p>
            <a:pPr marL="274320" indent="-274320" fontAlgn="auto">
              <a:spcAft>
                <a:spcPts val="0"/>
              </a:spcAft>
              <a:buClr>
                <a:schemeClr val="accent3"/>
              </a:buClr>
              <a:buFont typeface="Wingdings 2"/>
              <a:buChar char=""/>
              <a:defRPr/>
            </a:pPr>
            <a:r>
              <a:rPr lang="en-US" dirty="0" smtClean="0"/>
              <a:t>Follow me on Twitter  =  @</a:t>
            </a:r>
            <a:r>
              <a:rPr lang="en-US" dirty="0" err="1" smtClean="0"/>
              <a:t>tseamon</a:t>
            </a:r>
            <a:r>
              <a:rPr lang="en-US" dirty="0" smtClean="0"/>
              <a:t> </a:t>
            </a:r>
          </a:p>
          <a:p>
            <a:pPr marL="274320" indent="-274320" fontAlgn="auto">
              <a:spcAft>
                <a:spcPts val="0"/>
              </a:spcAft>
              <a:buClr>
                <a:schemeClr val="accent3"/>
              </a:buClr>
              <a:buFont typeface="Wingdings 2"/>
              <a:buChar char=""/>
              <a:defRPr/>
            </a:pPr>
            <a:r>
              <a:rPr lang="en-US" dirty="0" smtClean="0"/>
              <a:t>Connect on LinkedIn</a:t>
            </a:r>
          </a:p>
          <a:p>
            <a:pPr marL="274320" indent="-274320" fontAlgn="auto">
              <a:spcAft>
                <a:spcPts val="0"/>
              </a:spcAft>
              <a:buClr>
                <a:schemeClr val="accent3"/>
              </a:buClr>
              <a:buFont typeface="Wingdings 2"/>
              <a:buChar char=""/>
              <a:defRPr/>
            </a:pPr>
            <a:r>
              <a:rPr lang="en-US" dirty="0" smtClean="0"/>
              <a:t>Join me on </a:t>
            </a:r>
            <a:r>
              <a:rPr lang="en-US" dirty="0" err="1" smtClean="0"/>
              <a:t>facebook</a:t>
            </a:r>
            <a:r>
              <a:rPr lang="en-US" dirty="0"/>
              <a:t>:  https://www.facebook.com/FacilitationSolutions </a:t>
            </a:r>
            <a:endParaRPr lang="en-US" dirty="0" smtClean="0"/>
          </a:p>
          <a:p>
            <a:pPr marL="0" indent="0" fontAlgn="auto">
              <a:spcAft>
                <a:spcPts val="0"/>
              </a:spcAft>
              <a:buClr>
                <a:schemeClr val="accent3"/>
              </a:buClr>
              <a:buFont typeface="Wingdings 2"/>
              <a:buNone/>
              <a:defRPr/>
            </a:pPr>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Title 1"/>
          <p:cNvSpPr>
            <a:spLocks noGrp="1"/>
          </p:cNvSpPr>
          <p:nvPr>
            <p:ph type="title"/>
          </p:nvPr>
        </p:nvSpPr>
        <p:spPr/>
        <p:txBody>
          <a:bodyPr/>
          <a:lstStyle/>
          <a:p>
            <a:r>
              <a:rPr lang="en-US" smtClean="0"/>
              <a:t>The Transition Zone</a:t>
            </a:r>
          </a:p>
        </p:txBody>
      </p:sp>
      <p:pic>
        <p:nvPicPr>
          <p:cNvPr id="16386" name="Content Placeholder 3"/>
          <p:cNvPicPr>
            <a:picLocks noGrp="1" noChangeAspect="1"/>
          </p:cNvPicPr>
          <p:nvPr>
            <p:ph idx="1"/>
          </p:nvPr>
        </p:nvPicPr>
        <p:blipFill>
          <a:blip r:embed="rId2"/>
          <a:srcRect/>
          <a:stretch>
            <a:fillRect/>
          </a:stretch>
        </p:blipFill>
        <p:spPr>
          <a:xfrm>
            <a:off x="381000" y="2438400"/>
            <a:ext cx="8350250" cy="3382963"/>
          </a:xfrm>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Title 1"/>
          <p:cNvSpPr>
            <a:spLocks noGrp="1"/>
          </p:cNvSpPr>
          <p:nvPr>
            <p:ph type="title"/>
          </p:nvPr>
        </p:nvSpPr>
        <p:spPr/>
        <p:txBody>
          <a:bodyPr/>
          <a:lstStyle/>
          <a:p>
            <a:r>
              <a:rPr lang="en-US" smtClean="0"/>
              <a:t>T. S. Eliot </a:t>
            </a:r>
          </a:p>
        </p:txBody>
      </p:sp>
      <p:sp>
        <p:nvSpPr>
          <p:cNvPr id="17410" name="Content Placeholder 2"/>
          <p:cNvSpPr>
            <a:spLocks noGrp="1"/>
          </p:cNvSpPr>
          <p:nvPr>
            <p:ph idx="1"/>
          </p:nvPr>
        </p:nvSpPr>
        <p:spPr/>
        <p:txBody>
          <a:bodyPr/>
          <a:lstStyle/>
          <a:p>
            <a:r>
              <a:rPr lang="en-US" smtClean="0"/>
              <a:t>"</a:t>
            </a:r>
            <a:r>
              <a:rPr lang="en-US" i="1" smtClean="0"/>
              <a:t>Everyone gets the experience; some get the lesson</a:t>
            </a:r>
            <a:r>
              <a:rPr lang="en-US" smtClean="0"/>
              <a:t>." - T.S. Eliot </a:t>
            </a:r>
          </a:p>
        </p:txBody>
      </p:sp>
      <p:pic>
        <p:nvPicPr>
          <p:cNvPr id="17411" name="Picture 4"/>
          <p:cNvPicPr>
            <a:picLocks noChangeAspect="1"/>
          </p:cNvPicPr>
          <p:nvPr/>
        </p:nvPicPr>
        <p:blipFill>
          <a:blip r:embed="rId2"/>
          <a:srcRect/>
          <a:stretch>
            <a:fillRect/>
          </a:stretch>
        </p:blipFill>
        <p:spPr bwMode="auto">
          <a:xfrm>
            <a:off x="609600" y="3048000"/>
            <a:ext cx="2230438" cy="28575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Title 1"/>
          <p:cNvSpPr>
            <a:spLocks noGrp="1"/>
          </p:cNvSpPr>
          <p:nvPr>
            <p:ph type="title"/>
          </p:nvPr>
        </p:nvSpPr>
        <p:spPr/>
        <p:txBody>
          <a:bodyPr/>
          <a:lstStyle/>
          <a:p>
            <a:r>
              <a:rPr lang="en-US" smtClean="0"/>
              <a:t>It’s a new world</a:t>
            </a:r>
          </a:p>
        </p:txBody>
      </p:sp>
      <p:pic>
        <p:nvPicPr>
          <p:cNvPr id="18434" name="Content Placeholder 3"/>
          <p:cNvPicPr>
            <a:picLocks noGrp="1" noChangeAspect="1"/>
          </p:cNvPicPr>
          <p:nvPr>
            <p:ph idx="1"/>
          </p:nvPr>
        </p:nvPicPr>
        <p:blipFill>
          <a:blip r:embed="rId2"/>
          <a:srcRect/>
          <a:stretch>
            <a:fillRect/>
          </a:stretch>
        </p:blipFill>
        <p:spPr>
          <a:xfrm>
            <a:off x="914400" y="2319338"/>
            <a:ext cx="7754938" cy="3471862"/>
          </a:xfrm>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Title 1"/>
          <p:cNvSpPr>
            <a:spLocks noGrp="1"/>
          </p:cNvSpPr>
          <p:nvPr>
            <p:ph type="title"/>
          </p:nvPr>
        </p:nvSpPr>
        <p:spPr/>
        <p:txBody>
          <a:bodyPr/>
          <a:lstStyle/>
          <a:p>
            <a:r>
              <a:rPr lang="en-US" smtClean="0"/>
              <a:t>Leadership lesson</a:t>
            </a:r>
          </a:p>
        </p:txBody>
      </p:sp>
      <p:pic>
        <p:nvPicPr>
          <p:cNvPr id="19458" name="Content Placeholder 3"/>
          <p:cNvPicPr>
            <a:picLocks noGrp="1" noChangeAspect="1"/>
          </p:cNvPicPr>
          <p:nvPr>
            <p:ph idx="1"/>
          </p:nvPr>
        </p:nvPicPr>
        <p:blipFill>
          <a:blip r:embed="rId2"/>
          <a:srcRect/>
          <a:stretch>
            <a:fillRect/>
          </a:stretch>
        </p:blipFill>
        <p:spPr>
          <a:xfrm>
            <a:off x="3500438" y="1960563"/>
            <a:ext cx="4819650" cy="4821237"/>
          </a:xfrm>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43000"/>
            <a:ext cx="8229600" cy="1143000"/>
          </a:xfrm>
        </p:spPr>
        <p:txBody>
          <a:bodyPr>
            <a:normAutofit fontScale="90000"/>
          </a:bodyPr>
          <a:lstStyle/>
          <a:p>
            <a:pPr fontAlgn="auto">
              <a:spcAft>
                <a:spcPts val="0"/>
              </a:spcAft>
              <a:defRPr/>
            </a:pPr>
            <a:r>
              <a:rPr lang="en-US" dirty="0" smtClean="0"/>
              <a:t>Eleanor Roosevelt on Overcoming Fear</a:t>
            </a:r>
            <a:endParaRPr lang="en-US" dirty="0"/>
          </a:p>
        </p:txBody>
      </p:sp>
      <p:sp>
        <p:nvSpPr>
          <p:cNvPr id="20482" name="Content Placeholder 2"/>
          <p:cNvSpPr>
            <a:spLocks noGrp="1"/>
          </p:cNvSpPr>
          <p:nvPr>
            <p:ph idx="1"/>
          </p:nvPr>
        </p:nvSpPr>
        <p:spPr>
          <a:xfrm>
            <a:off x="990600" y="2209800"/>
            <a:ext cx="7497763" cy="4800600"/>
          </a:xfrm>
        </p:spPr>
        <p:txBody>
          <a:bodyPr/>
          <a:lstStyle/>
          <a:p>
            <a:r>
              <a:rPr lang="en-US" smtClean="0"/>
              <a:t>“You gain strength, courage and confidence by every experience in which you really stop to look fear in the face. You are able to say to yourself, 'I have lived through this horror. I can take the next thing that comes along.' You must do the thing you think you cannot do.”</a:t>
            </a:r>
          </a:p>
        </p:txBody>
      </p:sp>
      <p:pic>
        <p:nvPicPr>
          <p:cNvPr id="20483" name="Picture 3" descr="roosevelteleanor.jpg"/>
          <p:cNvPicPr>
            <a:picLocks noChangeAspect="1"/>
          </p:cNvPicPr>
          <p:nvPr/>
        </p:nvPicPr>
        <p:blipFill>
          <a:blip r:embed="rId2"/>
          <a:srcRect/>
          <a:stretch>
            <a:fillRect/>
          </a:stretch>
        </p:blipFill>
        <p:spPr bwMode="auto">
          <a:xfrm>
            <a:off x="4000500" y="4648200"/>
            <a:ext cx="2171700" cy="14446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itle 1"/>
          <p:cNvSpPr>
            <a:spLocks noGrp="1"/>
          </p:cNvSpPr>
          <p:nvPr>
            <p:ph type="title"/>
          </p:nvPr>
        </p:nvSpPr>
        <p:spPr/>
        <p:txBody>
          <a:bodyPr/>
          <a:lstStyle/>
          <a:p>
            <a:r>
              <a:rPr lang="en-US" smtClean="0"/>
              <a:t>Charles Darwin</a:t>
            </a:r>
          </a:p>
        </p:txBody>
      </p:sp>
      <p:sp>
        <p:nvSpPr>
          <p:cNvPr id="21506" name="Content Placeholder 2"/>
          <p:cNvSpPr>
            <a:spLocks noGrp="1"/>
          </p:cNvSpPr>
          <p:nvPr>
            <p:ph idx="1"/>
          </p:nvPr>
        </p:nvSpPr>
        <p:spPr/>
        <p:txBody>
          <a:bodyPr/>
          <a:lstStyle/>
          <a:p>
            <a:r>
              <a:rPr lang="en-US" smtClean="0"/>
              <a:t>It isn’t the strongest or the most intelligent that survives, but the one who is most adaptable to change.</a:t>
            </a:r>
          </a:p>
        </p:txBody>
      </p:sp>
      <p:pic>
        <p:nvPicPr>
          <p:cNvPr id="21507" name="Picture 3"/>
          <p:cNvPicPr>
            <a:picLocks noChangeAspect="1"/>
          </p:cNvPicPr>
          <p:nvPr/>
        </p:nvPicPr>
        <p:blipFill>
          <a:blip r:embed="rId2"/>
          <a:srcRect/>
          <a:stretch>
            <a:fillRect/>
          </a:stretch>
        </p:blipFill>
        <p:spPr bwMode="auto">
          <a:xfrm>
            <a:off x="6334125" y="3619500"/>
            <a:ext cx="1743075" cy="2628900"/>
          </a:xfrm>
          <a:prstGeom prst="rect">
            <a:avLst/>
          </a:prstGeom>
          <a:noFill/>
          <a:ln w="9525">
            <a:noFill/>
            <a:miter lim="800000"/>
            <a:headEnd/>
            <a:tailEnd/>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Title 1"/>
          <p:cNvSpPr>
            <a:spLocks noGrp="1"/>
          </p:cNvSpPr>
          <p:nvPr>
            <p:ph type="title"/>
          </p:nvPr>
        </p:nvSpPr>
        <p:spPr/>
        <p:txBody>
          <a:bodyPr/>
          <a:lstStyle/>
          <a:p>
            <a:r>
              <a:rPr lang="en-US" smtClean="0"/>
              <a:t>Warren Bennis</a:t>
            </a:r>
          </a:p>
        </p:txBody>
      </p:sp>
      <p:sp>
        <p:nvSpPr>
          <p:cNvPr id="22530" name="Content Placeholder 2"/>
          <p:cNvSpPr>
            <a:spLocks noGrp="1"/>
          </p:cNvSpPr>
          <p:nvPr>
            <p:ph idx="1"/>
          </p:nvPr>
        </p:nvSpPr>
        <p:spPr/>
        <p:txBody>
          <a:bodyPr/>
          <a:lstStyle/>
          <a:p>
            <a:r>
              <a:rPr lang="en-US" smtClean="0"/>
              <a:t>Leadership is the capacity to turn vision into reality.</a:t>
            </a:r>
          </a:p>
        </p:txBody>
      </p:sp>
      <p:pic>
        <p:nvPicPr>
          <p:cNvPr id="22531" name="Picture 3"/>
          <p:cNvPicPr>
            <a:picLocks noChangeAspect="1"/>
          </p:cNvPicPr>
          <p:nvPr/>
        </p:nvPicPr>
        <p:blipFill>
          <a:blip r:embed="rId2"/>
          <a:srcRect/>
          <a:stretch>
            <a:fillRect/>
          </a:stretch>
        </p:blipFill>
        <p:spPr bwMode="auto">
          <a:xfrm>
            <a:off x="4184650" y="3124200"/>
            <a:ext cx="2978150" cy="32766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Title 1"/>
          <p:cNvSpPr>
            <a:spLocks noGrp="1"/>
          </p:cNvSpPr>
          <p:nvPr>
            <p:ph type="title"/>
          </p:nvPr>
        </p:nvSpPr>
        <p:spPr/>
        <p:txBody>
          <a:bodyPr/>
          <a:lstStyle/>
          <a:p>
            <a:r>
              <a:rPr lang="en-US" smtClean="0"/>
              <a:t>William Bridges</a:t>
            </a:r>
          </a:p>
        </p:txBody>
      </p:sp>
      <p:sp>
        <p:nvSpPr>
          <p:cNvPr id="23554" name="Content Placeholder 2"/>
          <p:cNvSpPr>
            <a:spLocks noGrp="1"/>
          </p:cNvSpPr>
          <p:nvPr>
            <p:ph idx="1"/>
          </p:nvPr>
        </p:nvSpPr>
        <p:spPr/>
        <p:txBody>
          <a:bodyPr/>
          <a:lstStyle/>
          <a:p>
            <a:r>
              <a:rPr lang="en-US" smtClean="0"/>
              <a:t>No change without transition.</a:t>
            </a:r>
          </a:p>
        </p:txBody>
      </p:sp>
      <p:pic>
        <p:nvPicPr>
          <p:cNvPr id="23555" name="Picture 3"/>
          <p:cNvPicPr>
            <a:picLocks noChangeAspect="1"/>
          </p:cNvPicPr>
          <p:nvPr/>
        </p:nvPicPr>
        <p:blipFill>
          <a:blip r:embed="rId2"/>
          <a:srcRect/>
          <a:stretch>
            <a:fillRect/>
          </a:stretch>
        </p:blipFill>
        <p:spPr bwMode="auto">
          <a:xfrm>
            <a:off x="3900488" y="2667000"/>
            <a:ext cx="3222625" cy="36576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Title 1"/>
          <p:cNvSpPr>
            <a:spLocks noGrp="1"/>
          </p:cNvSpPr>
          <p:nvPr>
            <p:ph type="title"/>
          </p:nvPr>
        </p:nvSpPr>
        <p:spPr/>
        <p:txBody>
          <a:bodyPr/>
          <a:lstStyle/>
          <a:p>
            <a:r>
              <a:rPr lang="en-US" smtClean="0"/>
              <a:t>Roland Sullivan</a:t>
            </a:r>
          </a:p>
        </p:txBody>
      </p:sp>
      <p:sp>
        <p:nvSpPr>
          <p:cNvPr id="24578" name="Content Placeholder 2"/>
          <p:cNvSpPr>
            <a:spLocks noGrp="1"/>
          </p:cNvSpPr>
          <p:nvPr>
            <p:ph idx="1"/>
          </p:nvPr>
        </p:nvSpPr>
        <p:spPr/>
        <p:txBody>
          <a:bodyPr/>
          <a:lstStyle/>
          <a:p>
            <a:r>
              <a:rPr lang="en-US" smtClean="0"/>
              <a:t>"The leaders that have a successful way to transform their organizations will win the game."</a:t>
            </a:r>
          </a:p>
        </p:txBody>
      </p:sp>
      <p:pic>
        <p:nvPicPr>
          <p:cNvPr id="24579" name="Picture 3"/>
          <p:cNvPicPr>
            <a:picLocks noChangeAspect="1"/>
          </p:cNvPicPr>
          <p:nvPr/>
        </p:nvPicPr>
        <p:blipFill>
          <a:blip r:embed="rId2"/>
          <a:srcRect/>
          <a:stretch>
            <a:fillRect/>
          </a:stretch>
        </p:blipFill>
        <p:spPr bwMode="auto">
          <a:xfrm>
            <a:off x="4838700" y="3733800"/>
            <a:ext cx="1790700" cy="24384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Title 1"/>
          <p:cNvSpPr>
            <a:spLocks noGrp="1"/>
          </p:cNvSpPr>
          <p:nvPr>
            <p:ph type="title"/>
          </p:nvPr>
        </p:nvSpPr>
        <p:spPr/>
        <p:txBody>
          <a:bodyPr/>
          <a:lstStyle/>
          <a:p>
            <a:r>
              <a:rPr lang="en-US" smtClean="0"/>
              <a:t>Network constantly</a:t>
            </a:r>
          </a:p>
        </p:txBody>
      </p:sp>
      <p:sp>
        <p:nvSpPr>
          <p:cNvPr id="25602" name="Content Placeholder 2"/>
          <p:cNvSpPr>
            <a:spLocks noGrp="1"/>
          </p:cNvSpPr>
          <p:nvPr>
            <p:ph idx="1"/>
          </p:nvPr>
        </p:nvSpPr>
        <p:spPr/>
        <p:txBody>
          <a:bodyPr/>
          <a:lstStyle/>
          <a:p>
            <a:endParaRPr lang="en-US" smtClean="0"/>
          </a:p>
        </p:txBody>
      </p:sp>
      <p:pic>
        <p:nvPicPr>
          <p:cNvPr id="25603" name="Picture 3"/>
          <p:cNvPicPr>
            <a:picLocks noChangeAspect="1"/>
          </p:cNvPicPr>
          <p:nvPr/>
        </p:nvPicPr>
        <p:blipFill>
          <a:blip r:embed="rId2"/>
          <a:srcRect/>
          <a:stretch>
            <a:fillRect/>
          </a:stretch>
        </p:blipFill>
        <p:spPr bwMode="auto">
          <a:xfrm>
            <a:off x="2030413" y="2538413"/>
            <a:ext cx="5665787" cy="3938587"/>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Title 1"/>
          <p:cNvSpPr>
            <a:spLocks noGrp="1"/>
          </p:cNvSpPr>
          <p:nvPr>
            <p:ph type="title"/>
          </p:nvPr>
        </p:nvSpPr>
        <p:spPr/>
        <p:txBody>
          <a:bodyPr/>
          <a:lstStyle/>
          <a:p>
            <a:r>
              <a:rPr lang="en-US" smtClean="0"/>
              <a:t>Join professional groups</a:t>
            </a:r>
          </a:p>
        </p:txBody>
      </p:sp>
      <p:sp>
        <p:nvSpPr>
          <p:cNvPr id="26626" name="Content Placeholder 2"/>
          <p:cNvSpPr>
            <a:spLocks noGrp="1"/>
          </p:cNvSpPr>
          <p:nvPr>
            <p:ph idx="1"/>
          </p:nvPr>
        </p:nvSpPr>
        <p:spPr/>
        <p:txBody>
          <a:bodyPr/>
          <a:lstStyle/>
          <a:p>
            <a:endParaRPr lang="en-US" smtClean="0"/>
          </a:p>
        </p:txBody>
      </p:sp>
      <p:pic>
        <p:nvPicPr>
          <p:cNvPr id="26627" name="Picture 3"/>
          <p:cNvPicPr>
            <a:picLocks noChangeAspect="1"/>
          </p:cNvPicPr>
          <p:nvPr/>
        </p:nvPicPr>
        <p:blipFill>
          <a:blip r:embed="rId2"/>
          <a:srcRect/>
          <a:stretch>
            <a:fillRect/>
          </a:stretch>
        </p:blipFill>
        <p:spPr bwMode="auto">
          <a:xfrm>
            <a:off x="1044575" y="2681288"/>
            <a:ext cx="6804025" cy="333851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Title 1"/>
          <p:cNvSpPr>
            <a:spLocks noGrp="1"/>
          </p:cNvSpPr>
          <p:nvPr>
            <p:ph type="title"/>
          </p:nvPr>
        </p:nvSpPr>
        <p:spPr/>
        <p:txBody>
          <a:bodyPr/>
          <a:lstStyle/>
          <a:p>
            <a:r>
              <a:rPr lang="en-US" smtClean="0"/>
              <a:t>Volunteer</a:t>
            </a:r>
          </a:p>
        </p:txBody>
      </p:sp>
      <p:sp>
        <p:nvSpPr>
          <p:cNvPr id="27650" name="Content Placeholder 2"/>
          <p:cNvSpPr>
            <a:spLocks noGrp="1"/>
          </p:cNvSpPr>
          <p:nvPr>
            <p:ph idx="1"/>
          </p:nvPr>
        </p:nvSpPr>
        <p:spPr/>
        <p:txBody>
          <a:bodyPr/>
          <a:lstStyle/>
          <a:p>
            <a:endParaRPr lang="en-US" smtClean="0"/>
          </a:p>
        </p:txBody>
      </p:sp>
      <p:pic>
        <p:nvPicPr>
          <p:cNvPr id="27651" name="Picture 3"/>
          <p:cNvPicPr>
            <a:picLocks noChangeAspect="1"/>
          </p:cNvPicPr>
          <p:nvPr/>
        </p:nvPicPr>
        <p:blipFill>
          <a:blip r:embed="rId2"/>
          <a:srcRect/>
          <a:stretch>
            <a:fillRect/>
          </a:stretch>
        </p:blipFill>
        <p:spPr bwMode="auto">
          <a:xfrm>
            <a:off x="1792288" y="2657475"/>
            <a:ext cx="5903912" cy="36671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fontAlgn="auto">
              <a:spcAft>
                <a:spcPts val="0"/>
              </a:spcAft>
              <a:defRPr/>
            </a:pPr>
            <a:r>
              <a:rPr lang="en-US" dirty="0"/>
              <a:t>Conduct informational </a:t>
            </a:r>
            <a:r>
              <a:rPr lang="en-US" dirty="0" smtClean="0"/>
              <a:t>interviews</a:t>
            </a:r>
            <a:endParaRPr lang="en-US" dirty="0"/>
          </a:p>
        </p:txBody>
      </p:sp>
      <p:sp>
        <p:nvSpPr>
          <p:cNvPr id="28674" name="Content Placeholder 2"/>
          <p:cNvSpPr>
            <a:spLocks noGrp="1"/>
          </p:cNvSpPr>
          <p:nvPr>
            <p:ph idx="1"/>
          </p:nvPr>
        </p:nvSpPr>
        <p:spPr/>
        <p:txBody>
          <a:bodyPr/>
          <a:lstStyle/>
          <a:p>
            <a:endParaRPr lang="en-US" smtClean="0"/>
          </a:p>
        </p:txBody>
      </p:sp>
      <p:pic>
        <p:nvPicPr>
          <p:cNvPr id="28675" name="Picture 3"/>
          <p:cNvPicPr>
            <a:picLocks noChangeAspect="1"/>
          </p:cNvPicPr>
          <p:nvPr/>
        </p:nvPicPr>
        <p:blipFill>
          <a:blip r:embed="rId2"/>
          <a:srcRect/>
          <a:stretch>
            <a:fillRect/>
          </a:stretch>
        </p:blipFill>
        <p:spPr bwMode="auto">
          <a:xfrm>
            <a:off x="1838325" y="2538413"/>
            <a:ext cx="5476875" cy="3792537"/>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Title 1"/>
          <p:cNvSpPr>
            <a:spLocks noGrp="1"/>
          </p:cNvSpPr>
          <p:nvPr>
            <p:ph type="title"/>
          </p:nvPr>
        </p:nvSpPr>
        <p:spPr/>
        <p:txBody>
          <a:bodyPr/>
          <a:lstStyle/>
          <a:p>
            <a:r>
              <a:rPr lang="en-US" smtClean="0"/>
              <a:t>Create multiple alerts</a:t>
            </a:r>
          </a:p>
        </p:txBody>
      </p:sp>
      <p:sp>
        <p:nvSpPr>
          <p:cNvPr id="29698" name="Content Placeholder 2"/>
          <p:cNvSpPr>
            <a:spLocks noGrp="1"/>
          </p:cNvSpPr>
          <p:nvPr>
            <p:ph idx="1"/>
          </p:nvPr>
        </p:nvSpPr>
        <p:spPr/>
        <p:txBody>
          <a:bodyPr/>
          <a:lstStyle/>
          <a:p>
            <a:endParaRPr lang="en-US" smtClean="0"/>
          </a:p>
        </p:txBody>
      </p:sp>
      <p:pic>
        <p:nvPicPr>
          <p:cNvPr id="29699" name="Picture 3"/>
          <p:cNvPicPr>
            <a:picLocks noChangeAspect="1"/>
          </p:cNvPicPr>
          <p:nvPr/>
        </p:nvPicPr>
        <p:blipFill>
          <a:blip r:embed="rId2"/>
          <a:srcRect/>
          <a:stretch>
            <a:fillRect/>
          </a:stretch>
        </p:blipFill>
        <p:spPr bwMode="auto">
          <a:xfrm>
            <a:off x="1414463" y="2681288"/>
            <a:ext cx="6357937" cy="310991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Title 1"/>
          <p:cNvSpPr>
            <a:spLocks noGrp="1"/>
          </p:cNvSpPr>
          <p:nvPr>
            <p:ph type="title"/>
          </p:nvPr>
        </p:nvSpPr>
        <p:spPr/>
        <p:txBody>
          <a:bodyPr/>
          <a:lstStyle/>
          <a:p>
            <a:r>
              <a:rPr lang="en-US" smtClean="0"/>
              <a:t>Never stop learning</a:t>
            </a:r>
          </a:p>
        </p:txBody>
      </p:sp>
      <p:sp>
        <p:nvSpPr>
          <p:cNvPr id="30722" name="Content Placeholder 2"/>
          <p:cNvSpPr>
            <a:spLocks noGrp="1"/>
          </p:cNvSpPr>
          <p:nvPr>
            <p:ph idx="1"/>
          </p:nvPr>
        </p:nvSpPr>
        <p:spPr/>
        <p:txBody>
          <a:bodyPr/>
          <a:lstStyle/>
          <a:p>
            <a:endParaRPr lang="en-US" smtClean="0"/>
          </a:p>
        </p:txBody>
      </p:sp>
      <p:pic>
        <p:nvPicPr>
          <p:cNvPr id="30723" name="Picture 3"/>
          <p:cNvPicPr>
            <a:picLocks noChangeAspect="1"/>
          </p:cNvPicPr>
          <p:nvPr/>
        </p:nvPicPr>
        <p:blipFill>
          <a:blip r:embed="rId2"/>
          <a:srcRect/>
          <a:stretch>
            <a:fillRect/>
          </a:stretch>
        </p:blipFill>
        <p:spPr bwMode="auto">
          <a:xfrm>
            <a:off x="1674813" y="2481263"/>
            <a:ext cx="5564187" cy="4376737"/>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990600"/>
            <a:ext cx="8229600" cy="1143000"/>
          </a:xfrm>
        </p:spPr>
        <p:txBody>
          <a:bodyPr>
            <a:normAutofit fontScale="90000"/>
          </a:bodyPr>
          <a:lstStyle/>
          <a:p>
            <a:pPr fontAlgn="auto">
              <a:spcAft>
                <a:spcPts val="0"/>
              </a:spcAft>
              <a:defRPr/>
            </a:pPr>
            <a:r>
              <a:rPr lang="en-US" dirty="0"/>
              <a:t>Find a mentor (or several</a:t>
            </a:r>
            <a:r>
              <a:rPr lang="en-US" dirty="0" smtClean="0"/>
              <a:t>) / Be a mentor</a:t>
            </a:r>
            <a:endParaRPr lang="en-US" dirty="0"/>
          </a:p>
        </p:txBody>
      </p:sp>
      <p:sp>
        <p:nvSpPr>
          <p:cNvPr id="31746" name="Content Placeholder 2"/>
          <p:cNvSpPr>
            <a:spLocks noGrp="1"/>
          </p:cNvSpPr>
          <p:nvPr>
            <p:ph idx="1"/>
          </p:nvPr>
        </p:nvSpPr>
        <p:spPr/>
        <p:txBody>
          <a:bodyPr/>
          <a:lstStyle/>
          <a:p>
            <a:endParaRPr lang="en-US" smtClean="0"/>
          </a:p>
        </p:txBody>
      </p:sp>
      <p:pic>
        <p:nvPicPr>
          <p:cNvPr id="31747" name="Picture 3"/>
          <p:cNvPicPr>
            <a:picLocks noChangeAspect="1"/>
          </p:cNvPicPr>
          <p:nvPr/>
        </p:nvPicPr>
        <p:blipFill>
          <a:blip r:embed="rId2"/>
          <a:srcRect/>
          <a:stretch>
            <a:fillRect/>
          </a:stretch>
        </p:blipFill>
        <p:spPr bwMode="auto">
          <a:xfrm>
            <a:off x="1882775" y="2557463"/>
            <a:ext cx="5661025" cy="3767137"/>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Title 1"/>
          <p:cNvSpPr>
            <a:spLocks noGrp="1"/>
          </p:cNvSpPr>
          <p:nvPr>
            <p:ph type="title"/>
          </p:nvPr>
        </p:nvSpPr>
        <p:spPr/>
        <p:txBody>
          <a:bodyPr/>
          <a:lstStyle/>
          <a:p>
            <a:r>
              <a:rPr lang="en-US" smtClean="0"/>
              <a:t>Design your brand</a:t>
            </a:r>
          </a:p>
        </p:txBody>
      </p:sp>
      <p:sp>
        <p:nvSpPr>
          <p:cNvPr id="32770" name="Content Placeholder 2"/>
          <p:cNvSpPr>
            <a:spLocks noGrp="1"/>
          </p:cNvSpPr>
          <p:nvPr>
            <p:ph idx="1"/>
          </p:nvPr>
        </p:nvSpPr>
        <p:spPr/>
        <p:txBody>
          <a:bodyPr/>
          <a:lstStyle/>
          <a:p>
            <a:endParaRPr lang="en-US" smtClean="0"/>
          </a:p>
        </p:txBody>
      </p:sp>
      <p:pic>
        <p:nvPicPr>
          <p:cNvPr id="32771" name="Picture 3"/>
          <p:cNvPicPr>
            <a:picLocks noChangeAspect="1"/>
          </p:cNvPicPr>
          <p:nvPr/>
        </p:nvPicPr>
        <p:blipFill>
          <a:blip r:embed="rId2"/>
          <a:srcRect/>
          <a:stretch>
            <a:fillRect/>
          </a:stretch>
        </p:blipFill>
        <p:spPr bwMode="auto">
          <a:xfrm>
            <a:off x="1566863" y="2619375"/>
            <a:ext cx="6053137" cy="34766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fontAlgn="auto">
              <a:spcAft>
                <a:spcPts val="0"/>
              </a:spcAft>
              <a:defRPr/>
            </a:pPr>
            <a:r>
              <a:rPr lang="en-US" dirty="0" smtClean="0"/>
              <a:t>Tony Robbins Ultimate Success Formula</a:t>
            </a:r>
            <a:endParaRPr lang="en-US" dirty="0"/>
          </a:p>
        </p:txBody>
      </p:sp>
      <p:sp>
        <p:nvSpPr>
          <p:cNvPr id="3" name="Content Placeholder 2"/>
          <p:cNvSpPr>
            <a:spLocks noGrp="1"/>
          </p:cNvSpPr>
          <p:nvPr>
            <p:ph idx="1"/>
          </p:nvPr>
        </p:nvSpPr>
        <p:spPr/>
        <p:txBody>
          <a:bodyPr>
            <a:normAutofit fontScale="85000" lnSpcReduction="10000"/>
          </a:bodyPr>
          <a:lstStyle/>
          <a:p>
            <a:pPr marL="274320" indent="-274320" fontAlgn="auto">
              <a:spcAft>
                <a:spcPts val="0"/>
              </a:spcAft>
              <a:buClr>
                <a:schemeClr val="accent3"/>
              </a:buClr>
              <a:buFont typeface="Wingdings 2"/>
              <a:buChar char=""/>
              <a:defRPr/>
            </a:pPr>
            <a:r>
              <a:rPr lang="en-US" dirty="0" smtClean="0"/>
              <a:t>Know what you want – In clarity of purpose is power. Where your focus goes, so goes your energy and imagination.</a:t>
            </a:r>
          </a:p>
          <a:p>
            <a:pPr marL="0" indent="0" fontAlgn="auto">
              <a:spcAft>
                <a:spcPts val="0"/>
              </a:spcAft>
              <a:buClr>
                <a:schemeClr val="accent3"/>
              </a:buClr>
              <a:buFont typeface="Wingdings 2"/>
              <a:buNone/>
              <a:defRPr/>
            </a:pPr>
            <a:endParaRPr lang="en-US" dirty="0" smtClean="0"/>
          </a:p>
          <a:p>
            <a:pPr marL="274320" indent="-274320" fontAlgn="auto">
              <a:spcAft>
                <a:spcPts val="0"/>
              </a:spcAft>
              <a:buClr>
                <a:schemeClr val="accent3"/>
              </a:buClr>
              <a:buFont typeface="Wingdings 2"/>
              <a:buChar char=""/>
              <a:defRPr/>
            </a:pPr>
            <a:r>
              <a:rPr lang="en-US" dirty="0" smtClean="0"/>
              <a:t>Take action – Do it now! Take massive, consistent action without let up. Be relentless.</a:t>
            </a:r>
          </a:p>
          <a:p>
            <a:pPr marL="0" indent="0" fontAlgn="auto">
              <a:spcAft>
                <a:spcPts val="0"/>
              </a:spcAft>
              <a:buClr>
                <a:schemeClr val="accent3"/>
              </a:buClr>
              <a:buFont typeface="Wingdings 2"/>
              <a:buNone/>
              <a:defRPr/>
            </a:pPr>
            <a:endParaRPr lang="en-US" dirty="0" smtClean="0"/>
          </a:p>
          <a:p>
            <a:pPr marL="274320" indent="-274320" fontAlgn="auto">
              <a:spcAft>
                <a:spcPts val="0"/>
              </a:spcAft>
              <a:buClr>
                <a:schemeClr val="accent3"/>
              </a:buClr>
              <a:buFont typeface="Wingdings 2"/>
              <a:buChar char=""/>
              <a:defRPr/>
            </a:pPr>
            <a:r>
              <a:rPr lang="en-US" dirty="0" smtClean="0"/>
              <a:t>Notice your progress – Ask yourself, Are my actions getting me closer to my goal?</a:t>
            </a:r>
          </a:p>
          <a:p>
            <a:pPr marL="0" indent="0" fontAlgn="auto">
              <a:spcAft>
                <a:spcPts val="0"/>
              </a:spcAft>
              <a:buClr>
                <a:schemeClr val="accent3"/>
              </a:buClr>
              <a:buFont typeface="Wingdings 2"/>
              <a:buNone/>
              <a:defRPr/>
            </a:pPr>
            <a:endParaRPr lang="en-US" dirty="0" smtClean="0"/>
          </a:p>
          <a:p>
            <a:pPr marL="274320" indent="-274320" fontAlgn="auto">
              <a:spcAft>
                <a:spcPts val="0"/>
              </a:spcAft>
              <a:buClr>
                <a:schemeClr val="accent3"/>
              </a:buClr>
              <a:buFont typeface="Wingdings 2"/>
              <a:buChar char=""/>
              <a:defRPr/>
            </a:pPr>
            <a:r>
              <a:rPr lang="en-US" dirty="0" smtClean="0"/>
              <a:t>Make adjustments – If your actions are not getting you closer to your goals, change your approach. And keep changing (and learning) as much as you have to until you reach your target.</a:t>
            </a:r>
            <a:endParaRPr lang="en-US" dirty="0"/>
          </a:p>
        </p:txBody>
      </p:sp>
      <p:pic>
        <p:nvPicPr>
          <p:cNvPr id="33795" name="Picture 2" descr="C:\Users\Terrence\AppData\Local\Microsoft\Windows\Temporary Internet Files\Content.IE5\U0PCCZAL\MP900442376[1].jpg"/>
          <p:cNvPicPr>
            <a:picLocks noChangeAspect="1" noChangeArrowheads="1"/>
          </p:cNvPicPr>
          <p:nvPr/>
        </p:nvPicPr>
        <p:blipFill>
          <a:blip r:embed="rId2"/>
          <a:srcRect/>
          <a:stretch>
            <a:fillRect/>
          </a:stretch>
        </p:blipFill>
        <p:spPr bwMode="auto">
          <a:xfrm>
            <a:off x="7818438" y="152400"/>
            <a:ext cx="1173162" cy="17526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Title 1"/>
          <p:cNvSpPr>
            <a:spLocks noGrp="1"/>
          </p:cNvSpPr>
          <p:nvPr>
            <p:ph type="title"/>
          </p:nvPr>
        </p:nvSpPr>
        <p:spPr>
          <a:xfrm>
            <a:off x="457200" y="0"/>
            <a:ext cx="8229600" cy="1143000"/>
          </a:xfrm>
        </p:spPr>
        <p:txBody>
          <a:bodyPr/>
          <a:lstStyle/>
          <a:p>
            <a:r>
              <a:rPr lang="en-US" smtClean="0"/>
              <a:t>Have an Engine of Success</a:t>
            </a:r>
          </a:p>
        </p:txBody>
      </p:sp>
      <p:sp>
        <p:nvSpPr>
          <p:cNvPr id="34818" name="Content Placeholder 2"/>
          <p:cNvSpPr>
            <a:spLocks noGrp="1"/>
          </p:cNvSpPr>
          <p:nvPr>
            <p:ph idx="1"/>
          </p:nvPr>
        </p:nvSpPr>
        <p:spPr/>
        <p:txBody>
          <a:bodyPr/>
          <a:lstStyle/>
          <a:p>
            <a:endParaRPr lang="en-US" smtClean="0"/>
          </a:p>
        </p:txBody>
      </p:sp>
      <p:pic>
        <p:nvPicPr>
          <p:cNvPr id="34819" name="Picture 3"/>
          <p:cNvPicPr>
            <a:picLocks noChangeAspect="1" noChangeArrowheads="1"/>
          </p:cNvPicPr>
          <p:nvPr/>
        </p:nvPicPr>
        <p:blipFill>
          <a:blip r:embed="rId3"/>
          <a:srcRect/>
          <a:stretch>
            <a:fillRect/>
          </a:stretch>
        </p:blipFill>
        <p:spPr bwMode="auto">
          <a:xfrm>
            <a:off x="292100" y="1243013"/>
            <a:ext cx="9080500" cy="5919787"/>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Title 1"/>
          <p:cNvSpPr>
            <a:spLocks noGrp="1"/>
          </p:cNvSpPr>
          <p:nvPr>
            <p:ph type="title"/>
          </p:nvPr>
        </p:nvSpPr>
        <p:spPr/>
        <p:txBody>
          <a:bodyPr/>
          <a:lstStyle/>
          <a:p>
            <a:r>
              <a:rPr lang="en-US" smtClean="0"/>
              <a:t>T. S. Eliot again</a:t>
            </a:r>
          </a:p>
        </p:txBody>
      </p:sp>
      <p:sp>
        <p:nvSpPr>
          <p:cNvPr id="36866" name="Content Placeholder 2"/>
          <p:cNvSpPr>
            <a:spLocks noGrp="1"/>
          </p:cNvSpPr>
          <p:nvPr>
            <p:ph idx="1"/>
          </p:nvPr>
        </p:nvSpPr>
        <p:spPr/>
        <p:txBody>
          <a:bodyPr/>
          <a:lstStyle/>
          <a:p>
            <a:endParaRPr lang="en-US" smtClean="0"/>
          </a:p>
        </p:txBody>
      </p:sp>
      <p:pic>
        <p:nvPicPr>
          <p:cNvPr id="36867" name="Picture 3"/>
          <p:cNvPicPr>
            <a:picLocks noChangeAspect="1"/>
          </p:cNvPicPr>
          <p:nvPr/>
        </p:nvPicPr>
        <p:blipFill>
          <a:blip r:embed="rId2"/>
          <a:srcRect/>
          <a:stretch>
            <a:fillRect/>
          </a:stretch>
        </p:blipFill>
        <p:spPr bwMode="auto">
          <a:xfrm>
            <a:off x="2057400" y="2209800"/>
            <a:ext cx="5364163" cy="40386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themeOverride>
</file>

<file path=ppt/theme/themeOverride2.xml><?xml version="1.0" encoding="utf-8"?>
<a:themeOverride xmlns:a="http://schemas.openxmlformats.org/drawingml/2006/main">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themeOverride>
</file>

<file path=docProps/app.xml><?xml version="1.0" encoding="utf-8"?>
<Properties xmlns="http://schemas.openxmlformats.org/officeDocument/2006/extended-properties" xmlns:vt="http://schemas.openxmlformats.org/officeDocument/2006/docPropsVTypes">
  <Template>Flow</Template>
  <TotalTime>1614</TotalTime>
  <Words>316</Words>
  <Application>Microsoft Office PowerPoint</Application>
  <PresentationFormat>On-screen Show (4:3)</PresentationFormat>
  <Paragraphs>46</Paragraphs>
  <Slides>22</Slides>
  <Notes>1</Notes>
  <HiddenSlides>0</HiddenSlides>
  <MMClips>0</MMClips>
  <ScaleCrop>false</ScaleCrop>
  <HeadingPairs>
    <vt:vector size="6" baseType="variant">
      <vt:variant>
        <vt:lpstr>Fonts Used</vt:lpstr>
      </vt:variant>
      <vt:variant>
        <vt:i4>4</vt:i4>
      </vt:variant>
      <vt:variant>
        <vt:lpstr>Design Template</vt:lpstr>
      </vt:variant>
      <vt:variant>
        <vt:i4>4</vt:i4>
      </vt:variant>
      <vt:variant>
        <vt:lpstr>Slide Titles</vt:lpstr>
      </vt:variant>
      <vt:variant>
        <vt:i4>22</vt:i4>
      </vt:variant>
    </vt:vector>
  </HeadingPairs>
  <TitlesOfParts>
    <vt:vector size="30" baseType="lpstr">
      <vt:lpstr>Constantia</vt:lpstr>
      <vt:lpstr>Arial</vt:lpstr>
      <vt:lpstr>Calibri</vt:lpstr>
      <vt:lpstr>Wingdings 2</vt:lpstr>
      <vt:lpstr>Flow</vt:lpstr>
      <vt:lpstr>Flow</vt:lpstr>
      <vt:lpstr>Flow</vt:lpstr>
      <vt:lpstr>Flow</vt:lpstr>
      <vt:lpstr>Slide 1</vt:lpstr>
      <vt:lpstr>Your Speaker</vt:lpstr>
      <vt:lpstr>The Transition Zone</vt:lpstr>
      <vt:lpstr>T. S. Eliot </vt:lpstr>
      <vt:lpstr>It’s a new world</vt:lpstr>
      <vt:lpstr>Leadership lesson</vt:lpstr>
      <vt:lpstr>Eleanor Roosevelt on Overcoming Fear</vt:lpstr>
      <vt:lpstr>Charles Darwin</vt:lpstr>
      <vt:lpstr>Warren Bennis</vt:lpstr>
      <vt:lpstr>William Bridges</vt:lpstr>
      <vt:lpstr>Roland Sullivan</vt:lpstr>
      <vt:lpstr>Network constantly</vt:lpstr>
      <vt:lpstr>Join professional groups</vt:lpstr>
      <vt:lpstr>Volunteer</vt:lpstr>
      <vt:lpstr>Conduct informational interviews</vt:lpstr>
      <vt:lpstr>Create multiple alerts</vt:lpstr>
      <vt:lpstr>Never stop learning</vt:lpstr>
      <vt:lpstr>Find a mentor (or several) / Be a mentor</vt:lpstr>
      <vt:lpstr>Design your brand</vt:lpstr>
      <vt:lpstr>Tony Robbins Ultimate Success Formula</vt:lpstr>
      <vt:lpstr>Have an Engine of Success</vt:lpstr>
      <vt:lpstr>T. S. Eliot again</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Jump Starting Your Job Search</dc:title>
  <dc:creator>Terrence Seamon</dc:creator>
  <cp:lastModifiedBy>Justin Fugazzie</cp:lastModifiedBy>
  <cp:revision>84</cp:revision>
  <dcterms:created xsi:type="dcterms:W3CDTF">2010-06-21T16:59:10Z</dcterms:created>
  <dcterms:modified xsi:type="dcterms:W3CDTF">2014-01-28T14:05:09Z</dcterms:modified>
</cp:coreProperties>
</file>